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  <p:sldMasterId id="2147483672" r:id="rId4"/>
    <p:sldMasterId id="2147483691" r:id="rId5"/>
  </p:sldMasterIdLst>
  <p:notesMasterIdLst>
    <p:notesMasterId r:id="rId23"/>
  </p:notesMasterIdLst>
  <p:handoutMasterIdLst>
    <p:handoutMasterId r:id="rId24"/>
  </p:handoutMasterIdLst>
  <p:sldIdLst>
    <p:sldId id="304" r:id="rId6"/>
    <p:sldId id="305" r:id="rId7"/>
    <p:sldId id="334" r:id="rId8"/>
    <p:sldId id="335" r:id="rId9"/>
    <p:sldId id="332" r:id="rId10"/>
    <p:sldId id="333" r:id="rId11"/>
    <p:sldId id="313" r:id="rId12"/>
    <p:sldId id="323" r:id="rId13"/>
    <p:sldId id="324" r:id="rId14"/>
    <p:sldId id="325" r:id="rId15"/>
    <p:sldId id="326" r:id="rId16"/>
    <p:sldId id="327" r:id="rId17"/>
    <p:sldId id="328" r:id="rId18"/>
    <p:sldId id="329" r:id="rId19"/>
    <p:sldId id="330" r:id="rId20"/>
    <p:sldId id="331" r:id="rId21"/>
    <p:sldId id="312" r:id="rId22"/>
  </p:sldIdLst>
  <p:sldSz cx="12192000" cy="6858000"/>
  <p:notesSz cx="6858000" cy="9144000"/>
  <p:embeddedFontLst>
    <p:embeddedFont>
      <p:font typeface="微软雅黑" panose="020B0503020204020204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  <p:embeddedFont>
      <p:font typeface="汉仪润圆-65简" panose="00020600040101010101" charset="-122"/>
      <p:regular r:id="rId34"/>
    </p:embeddedFont>
  </p:embeddedFontLst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chuying" initials="k" lastIdx="1" clrIdx="0"/>
  <p:cmAuthor id="2" name="作者" initials="A" lastIdx="0" clrIdx="1"/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B0F0"/>
    <a:srgbClr val="68E2D9"/>
    <a:srgbClr val="094E81"/>
    <a:srgbClr val="D2E0EF"/>
    <a:srgbClr val="1692C4"/>
    <a:srgbClr val="040710"/>
    <a:srgbClr val="F26B43"/>
    <a:srgbClr val="080F19"/>
    <a:srgbClr val="1132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73" d="100"/>
          <a:sy n="73" d="100"/>
        </p:scale>
        <p:origin x="82" y="86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5" Type="http://schemas.openxmlformats.org/officeDocument/2006/relationships/tags" Target="tags/tag412.xml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1.fntdata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image" Target="../media/image1.png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0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1" Type="http://schemas.openxmlformats.org/officeDocument/2006/relationships/image" Target="../media/image1.png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image" Target="../media/image3.jpeg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tags" Target="../tags/tag81.xml"/><Relationship Id="rId3" Type="http://schemas.openxmlformats.org/officeDocument/2006/relationships/image" Target="../media/image4.png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image" Target="../media/image5.png"/><Relationship Id="rId6" Type="http://schemas.openxmlformats.org/officeDocument/2006/relationships/tags" Target="../tags/tag84.xml"/><Relationship Id="rId5" Type="http://schemas.openxmlformats.org/officeDocument/2006/relationships/image" Target="../media/image4.png"/><Relationship Id="rId4" Type="http://schemas.openxmlformats.org/officeDocument/2006/relationships/tags" Target="../tags/tag83.xml"/><Relationship Id="rId3" Type="http://schemas.openxmlformats.org/officeDocument/2006/relationships/image" Target="../media/image6.png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tags" Target="../tags/tag88.xml"/><Relationship Id="rId3" Type="http://schemas.openxmlformats.org/officeDocument/2006/relationships/image" Target="../media/image4.png"/><Relationship Id="rId2" Type="http://schemas.openxmlformats.org/officeDocument/2006/relationships/tags" Target="../tags/tag87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tags" Target="../tags/tag90.xml"/><Relationship Id="rId3" Type="http://schemas.openxmlformats.org/officeDocument/2006/relationships/image" Target="../media/image4.png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tags" Target="../tags/tag92.xml"/><Relationship Id="rId3" Type="http://schemas.openxmlformats.org/officeDocument/2006/relationships/image" Target="../media/image6.png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tags" Target="../tags/tag94.xml"/><Relationship Id="rId3" Type="http://schemas.openxmlformats.org/officeDocument/2006/relationships/image" Target="../media/image4.png"/><Relationship Id="rId2" Type="http://schemas.openxmlformats.org/officeDocument/2006/relationships/tags" Target="../tags/tag93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tags" Target="../tags/tag96.xml"/><Relationship Id="rId3" Type="http://schemas.openxmlformats.org/officeDocument/2006/relationships/image" Target="../media/image4.png"/><Relationship Id="rId2" Type="http://schemas.openxmlformats.org/officeDocument/2006/relationships/tags" Target="../tags/tag95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tags" Target="../tags/tag98.xml"/><Relationship Id="rId3" Type="http://schemas.openxmlformats.org/officeDocument/2006/relationships/image" Target="../media/image4.png"/><Relationship Id="rId2" Type="http://schemas.openxmlformats.org/officeDocument/2006/relationships/tags" Target="../tags/tag97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4" Type="http://schemas.openxmlformats.org/officeDocument/2006/relationships/tags" Target="../tags/tag100.xml"/><Relationship Id="rId3" Type="http://schemas.openxmlformats.org/officeDocument/2006/relationships/image" Target="../media/image3.jpeg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image" Target="../media/image5.png"/><Relationship Id="rId4" Type="http://schemas.openxmlformats.org/officeDocument/2006/relationships/tags" Target="../tags/tag102.xml"/><Relationship Id="rId3" Type="http://schemas.openxmlformats.org/officeDocument/2006/relationships/image" Target="../media/image4.png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image" Target="../media/image5.png"/><Relationship Id="rId5" Type="http://schemas.openxmlformats.org/officeDocument/2006/relationships/tags" Target="../tags/tag109.xml"/><Relationship Id="rId4" Type="http://schemas.openxmlformats.org/officeDocument/2006/relationships/image" Target="../media/image4.png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1" Type="http://schemas.openxmlformats.org/officeDocument/2006/relationships/tags" Target="../tags/tag114.xml"/><Relationship Id="rId10" Type="http://schemas.openxmlformats.org/officeDocument/2006/relationships/tags" Target="../tags/tag113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image" Target="../media/image5.png"/><Relationship Id="rId5" Type="http://schemas.openxmlformats.org/officeDocument/2006/relationships/tags" Target="../tags/tag117.xml"/><Relationship Id="rId4" Type="http://schemas.openxmlformats.org/officeDocument/2006/relationships/image" Target="../media/image4.png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image" Target="../media/image5.png"/><Relationship Id="rId5" Type="http://schemas.openxmlformats.org/officeDocument/2006/relationships/tags" Target="../tags/tag126.xml"/><Relationship Id="rId4" Type="http://schemas.openxmlformats.org/officeDocument/2006/relationships/image" Target="../media/image4.png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image" Target="../media/image5.png"/><Relationship Id="rId5" Type="http://schemas.openxmlformats.org/officeDocument/2006/relationships/tags" Target="../tags/tag135.xml"/><Relationship Id="rId4" Type="http://schemas.openxmlformats.org/officeDocument/2006/relationships/image" Target="../media/image4.png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image" Target="../media/image5.png"/><Relationship Id="rId5" Type="http://schemas.openxmlformats.org/officeDocument/2006/relationships/tags" Target="../tags/tag144.xml"/><Relationship Id="rId4" Type="http://schemas.openxmlformats.org/officeDocument/2006/relationships/image" Target="../media/image4.png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4" Type="http://schemas.openxmlformats.org/officeDocument/2006/relationships/tags" Target="../tags/tag152.xml"/><Relationship Id="rId13" Type="http://schemas.openxmlformats.org/officeDocument/2006/relationships/tags" Target="../tags/tag15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image" Target="../media/image8.png"/><Relationship Id="rId5" Type="http://schemas.openxmlformats.org/officeDocument/2006/relationships/tags" Target="../tags/tag155.xml"/><Relationship Id="rId4" Type="http://schemas.openxmlformats.org/officeDocument/2006/relationships/image" Target="../media/image7.png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5" Type="http://schemas.openxmlformats.org/officeDocument/2006/relationships/tags" Target="../tags/tag166.xml"/><Relationship Id="rId4" Type="http://schemas.openxmlformats.org/officeDocument/2006/relationships/tags" Target="../tags/tag165.xml"/><Relationship Id="rId3" Type="http://schemas.openxmlformats.org/officeDocument/2006/relationships/image" Target="../media/image3.jpeg"/><Relationship Id="rId2" Type="http://schemas.openxmlformats.org/officeDocument/2006/relationships/tags" Target="../tags/tag164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tags" Target="../tags/tag168.xml"/><Relationship Id="rId3" Type="http://schemas.openxmlformats.org/officeDocument/2006/relationships/image" Target="../media/image4.png"/><Relationship Id="rId2" Type="http://schemas.openxmlformats.org/officeDocument/2006/relationships/tags" Target="../tags/tag167.xml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image" Target="../media/image5.png"/><Relationship Id="rId6" Type="http://schemas.openxmlformats.org/officeDocument/2006/relationships/tags" Target="../tags/tag171.xml"/><Relationship Id="rId5" Type="http://schemas.openxmlformats.org/officeDocument/2006/relationships/image" Target="../media/image4.png"/><Relationship Id="rId4" Type="http://schemas.openxmlformats.org/officeDocument/2006/relationships/tags" Target="../tags/tag170.xml"/><Relationship Id="rId3" Type="http://schemas.openxmlformats.org/officeDocument/2006/relationships/image" Target="../media/image6.png"/><Relationship Id="rId2" Type="http://schemas.openxmlformats.org/officeDocument/2006/relationships/tags" Target="../tags/tag169.xm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tags" Target="../tags/tag175.xml"/><Relationship Id="rId3" Type="http://schemas.openxmlformats.org/officeDocument/2006/relationships/image" Target="../media/image4.png"/><Relationship Id="rId2" Type="http://schemas.openxmlformats.org/officeDocument/2006/relationships/tags" Target="../tags/tag174.xml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tags" Target="../tags/tag177.xml"/><Relationship Id="rId3" Type="http://schemas.openxmlformats.org/officeDocument/2006/relationships/image" Target="../media/image4.png"/><Relationship Id="rId2" Type="http://schemas.openxmlformats.org/officeDocument/2006/relationships/tags" Target="../tags/tag176.xml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tags" Target="../tags/tag179.xml"/><Relationship Id="rId3" Type="http://schemas.openxmlformats.org/officeDocument/2006/relationships/image" Target="../media/image6.png"/><Relationship Id="rId2" Type="http://schemas.openxmlformats.org/officeDocument/2006/relationships/tags" Target="../tags/tag178.xml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tags" Target="../tags/tag181.xml"/><Relationship Id="rId3" Type="http://schemas.openxmlformats.org/officeDocument/2006/relationships/image" Target="../media/image4.png"/><Relationship Id="rId2" Type="http://schemas.openxmlformats.org/officeDocument/2006/relationships/tags" Target="../tags/tag180.xml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tags" Target="../tags/tag183.xml"/><Relationship Id="rId3" Type="http://schemas.openxmlformats.org/officeDocument/2006/relationships/image" Target="../media/image4.png"/><Relationship Id="rId2" Type="http://schemas.openxmlformats.org/officeDocument/2006/relationships/tags" Target="../tags/tag182.xml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tags" Target="../tags/tag185.xml"/><Relationship Id="rId3" Type="http://schemas.openxmlformats.org/officeDocument/2006/relationships/image" Target="../media/image4.png"/><Relationship Id="rId2" Type="http://schemas.openxmlformats.org/officeDocument/2006/relationships/tags" Target="../tags/tag184.xml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4" Type="http://schemas.openxmlformats.org/officeDocument/2006/relationships/tags" Target="../tags/tag187.xml"/><Relationship Id="rId3" Type="http://schemas.openxmlformats.org/officeDocument/2006/relationships/image" Target="../media/image3.jpeg"/><Relationship Id="rId2" Type="http://schemas.openxmlformats.org/officeDocument/2006/relationships/tags" Target="../tags/tag186.xml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image" Target="../media/image5.png"/><Relationship Id="rId4" Type="http://schemas.openxmlformats.org/officeDocument/2006/relationships/tags" Target="../tags/tag189.xml"/><Relationship Id="rId3" Type="http://schemas.openxmlformats.org/officeDocument/2006/relationships/image" Target="../media/image4.png"/><Relationship Id="rId2" Type="http://schemas.openxmlformats.org/officeDocument/2006/relationships/tags" Target="../tags/tag188.xml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image" Target="../media/image5.png"/><Relationship Id="rId5" Type="http://schemas.openxmlformats.org/officeDocument/2006/relationships/tags" Target="../tags/tag196.xml"/><Relationship Id="rId4" Type="http://schemas.openxmlformats.org/officeDocument/2006/relationships/image" Target="../media/image4.png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1" Type="http://schemas.openxmlformats.org/officeDocument/2006/relationships/tags" Target="../tags/tag201.xml"/><Relationship Id="rId10" Type="http://schemas.openxmlformats.org/officeDocument/2006/relationships/tags" Target="../tags/tag200.xml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tags" Target="../tags/tag205.xml"/><Relationship Id="rId6" Type="http://schemas.openxmlformats.org/officeDocument/2006/relationships/image" Target="../media/image5.png"/><Relationship Id="rId5" Type="http://schemas.openxmlformats.org/officeDocument/2006/relationships/tags" Target="../tags/tag204.xml"/><Relationship Id="rId4" Type="http://schemas.openxmlformats.org/officeDocument/2006/relationships/image" Target="../media/image4.png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2" Type="http://schemas.openxmlformats.org/officeDocument/2006/relationships/tags" Target="../tags/tag210.xml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tags" Target="../tags/tag214.xml"/><Relationship Id="rId6" Type="http://schemas.openxmlformats.org/officeDocument/2006/relationships/image" Target="../media/image5.png"/><Relationship Id="rId5" Type="http://schemas.openxmlformats.org/officeDocument/2006/relationships/tags" Target="../tags/tag213.xml"/><Relationship Id="rId4" Type="http://schemas.openxmlformats.org/officeDocument/2006/relationships/image" Target="../media/image4.png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2" Type="http://schemas.openxmlformats.org/officeDocument/2006/relationships/tags" Target="../tags/tag219.xml"/><Relationship Id="rId11" Type="http://schemas.openxmlformats.org/officeDocument/2006/relationships/tags" Target="../tags/tag218.xml"/><Relationship Id="rId10" Type="http://schemas.openxmlformats.org/officeDocument/2006/relationships/tags" Target="../tags/tag217.xml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225.xml"/><Relationship Id="rId8" Type="http://schemas.openxmlformats.org/officeDocument/2006/relationships/tags" Target="../tags/tag224.xml"/><Relationship Id="rId7" Type="http://schemas.openxmlformats.org/officeDocument/2006/relationships/tags" Target="../tags/tag223.xml"/><Relationship Id="rId6" Type="http://schemas.openxmlformats.org/officeDocument/2006/relationships/image" Target="../media/image5.png"/><Relationship Id="rId5" Type="http://schemas.openxmlformats.org/officeDocument/2006/relationships/tags" Target="../tags/tag222.xml"/><Relationship Id="rId4" Type="http://schemas.openxmlformats.org/officeDocument/2006/relationships/image" Target="../media/image4.png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2" Type="http://schemas.openxmlformats.org/officeDocument/2006/relationships/tags" Target="../tags/tag228.xml"/><Relationship Id="rId11" Type="http://schemas.openxmlformats.org/officeDocument/2006/relationships/tags" Target="../tags/tag227.xml"/><Relationship Id="rId10" Type="http://schemas.openxmlformats.org/officeDocument/2006/relationships/tags" Target="../tags/tag226.xml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234.xml"/><Relationship Id="rId8" Type="http://schemas.openxmlformats.org/officeDocument/2006/relationships/tags" Target="../tags/tag233.xml"/><Relationship Id="rId7" Type="http://schemas.openxmlformats.org/officeDocument/2006/relationships/tags" Target="../tags/tag232.xml"/><Relationship Id="rId6" Type="http://schemas.openxmlformats.org/officeDocument/2006/relationships/image" Target="../media/image5.png"/><Relationship Id="rId5" Type="http://schemas.openxmlformats.org/officeDocument/2006/relationships/tags" Target="../tags/tag231.xml"/><Relationship Id="rId4" Type="http://schemas.openxmlformats.org/officeDocument/2006/relationships/image" Target="../media/image4.png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4" Type="http://schemas.openxmlformats.org/officeDocument/2006/relationships/tags" Target="../tags/tag239.xml"/><Relationship Id="rId13" Type="http://schemas.openxmlformats.org/officeDocument/2006/relationships/tags" Target="../tags/tag238.xml"/><Relationship Id="rId12" Type="http://schemas.openxmlformats.org/officeDocument/2006/relationships/tags" Target="../tags/tag237.xml"/><Relationship Id="rId11" Type="http://schemas.openxmlformats.org/officeDocument/2006/relationships/tags" Target="../tags/tag236.xml"/><Relationship Id="rId10" Type="http://schemas.openxmlformats.org/officeDocument/2006/relationships/tags" Target="../tags/tag235.xml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245.xml"/><Relationship Id="rId8" Type="http://schemas.openxmlformats.org/officeDocument/2006/relationships/tags" Target="../tags/tag244.xml"/><Relationship Id="rId7" Type="http://schemas.openxmlformats.org/officeDocument/2006/relationships/tags" Target="../tags/tag243.xml"/><Relationship Id="rId6" Type="http://schemas.openxmlformats.org/officeDocument/2006/relationships/image" Target="../media/image8.png"/><Relationship Id="rId5" Type="http://schemas.openxmlformats.org/officeDocument/2006/relationships/tags" Target="../tags/tag242.xml"/><Relationship Id="rId4" Type="http://schemas.openxmlformats.org/officeDocument/2006/relationships/image" Target="../media/image7.png"/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1" Type="http://schemas.openxmlformats.org/officeDocument/2006/relationships/tags" Target="../tags/tag247.xml"/><Relationship Id="rId10" Type="http://schemas.openxmlformats.org/officeDocument/2006/relationships/tags" Target="../tags/tag246.xm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5813A-7AB3-4AFD-8BF8-C318CAE342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55611-14A3-49EE-B6AC-4CD3C9E27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5813A-7AB3-4AFD-8BF8-C318CAE342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55611-14A3-49EE-B6AC-4CD3C9E27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5813A-7AB3-4AFD-8BF8-C318CAE342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55611-14A3-49EE-B6AC-4CD3C9E27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98000">
                <a:schemeClr val="bg2">
                  <a:lumMod val="9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441450" y="577225"/>
            <a:ext cx="9309100" cy="24480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8000" b="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2856000" y="3201350"/>
            <a:ext cx="6480000" cy="504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>
                <a:alpha val="20000"/>
              </a:schemeClr>
            </a:solidFill>
          </a:ln>
          <a:effectLst>
            <a:outerShdw blurRad="190500" dist="190500" dir="5400000" algn="t" rotWithShape="0">
              <a:schemeClr val="accent1">
                <a:alpha val="10000"/>
              </a:schemeClr>
            </a:outerShdw>
          </a:effectLst>
        </p:spPr>
        <p:txBody>
          <a:bodyPr wrap="square" anchor="ctr" anchorCtr="1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https://www.wallystech.com/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4" name="日期时间占位符 7"/>
          <p:cNvSpPr>
            <a:spLocks noGrp="1"/>
          </p:cNvSpPr>
          <p:nvPr>
            <p:ph type="body" sz="quarter" idx="14" hasCustomPrompt="1"/>
            <p:custDataLst>
              <p:tags r:id="rId8"/>
            </p:custDataLst>
          </p:nvPr>
        </p:nvSpPr>
        <p:spPr>
          <a:xfrm>
            <a:off x="6179319" y="4033225"/>
            <a:ext cx="2520000" cy="432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FFFFFF"/>
                </a:solidFill>
                <a:effectLst>
                  <a:outerShdw blurRad="63500" dist="63500" dir="2700000" algn="tl">
                    <a:schemeClr val="accent1">
                      <a:lumMod val="75000"/>
                    </a:schemeClr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日期时间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9"/>
            </p:custDataLst>
          </p:nvPr>
        </p:nvSpPr>
        <p:spPr>
          <a:xfrm>
            <a:off x="3498348" y="4033225"/>
            <a:ext cx="2520000" cy="432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FFFFFF"/>
                </a:solidFill>
                <a:effectLst>
                  <a:outerShdw blurRad="63500" dist="63500" dir="2700000" algn="tl">
                    <a:schemeClr val="accent1">
                      <a:lumMod val="75000"/>
                    </a:schemeClr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  <p:pic>
        <p:nvPicPr>
          <p:cNvPr id="9" name="图片 8" descr="压缩图片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3340735"/>
            <a:ext cx="12192000" cy="3517265"/>
          </a:xfrm>
          <a:prstGeom prst="rect">
            <a:avLst/>
          </a:prstGeom>
        </p:spPr>
      </p:pic>
    </p:spTree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98000">
                <a:schemeClr val="bg2">
                  <a:lumMod val="9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同侧圆角矩形 13"/>
          <p:cNvSpPr/>
          <p:nvPr>
            <p:custDataLst>
              <p:tags r:id="rId3"/>
            </p:custDataLst>
          </p:nvPr>
        </p:nvSpPr>
        <p:spPr>
          <a:xfrm>
            <a:off x="1478099" y="1923098"/>
            <a:ext cx="2520000" cy="2520000"/>
          </a:xfrm>
          <a:prstGeom prst="ellipse">
            <a:avLst/>
          </a:prstGeom>
          <a:gradFill flip="none" rotWithShape="1">
            <a:gsLst>
              <a:gs pos="58000">
                <a:schemeClr val="accent1">
                  <a:alpha val="0"/>
                </a:schemeClr>
              </a:gs>
              <a:gs pos="95299">
                <a:schemeClr val="accent1">
                  <a:alpha val="50000"/>
                </a:schemeClr>
              </a:gs>
              <a:gs pos="83000">
                <a:schemeClr val="accent1">
                  <a:alpha val="2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单圆角矩形 49"/>
          <p:cNvSpPr/>
          <p:nvPr>
            <p:custDataLst>
              <p:tags r:id="rId4"/>
            </p:custDataLst>
          </p:nvPr>
        </p:nvSpPr>
        <p:spPr>
          <a:xfrm>
            <a:off x="0" y="6109970"/>
            <a:ext cx="12191365" cy="748030"/>
          </a:xfrm>
          <a:prstGeom prst="round1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52538" y="2220135"/>
            <a:ext cx="2880000" cy="1081088"/>
          </a:xfrm>
        </p:spPr>
        <p:txBody>
          <a:bodyPr wrap="square" anchor="b">
            <a:normAutofit/>
          </a:bodyPr>
          <a:lstStyle>
            <a:lvl1pPr algn="ctr">
              <a:defRPr sz="6000">
                <a:gradFill flip="none" rotWithShape="1">
                  <a:gsLst>
                    <a:gs pos="26000">
                      <a:schemeClr val="tx2">
                        <a:lumMod val="75000"/>
                        <a:lumOff val="25000"/>
                      </a:schemeClr>
                    </a:gs>
                    <a:gs pos="0">
                      <a:schemeClr val="tx2">
                        <a:lumMod val="50000"/>
                        <a:lumOff val="50000"/>
                      </a:schemeClr>
                    </a:gs>
                    <a:gs pos="99000">
                      <a:schemeClr val="tx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98000">
                <a:schemeClr val="bg2">
                  <a:lumMod val="9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526400" y="2169000"/>
            <a:ext cx="9144000" cy="1152000"/>
          </a:xfrm>
        </p:spPr>
        <p:txBody>
          <a:bodyPr wrap="square" anchor="b">
            <a:normAutofit/>
          </a:bodyPr>
          <a:lstStyle>
            <a:lvl1pPr algn="ctr">
              <a:defRPr sz="5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1526400" y="3429000"/>
            <a:ext cx="9144000" cy="936000"/>
          </a:xfrm>
        </p:spPr>
        <p:txBody>
          <a:bodyPr wrap="square"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4959350" y="1492200"/>
            <a:ext cx="2273300" cy="5652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effectLst>
            <a:outerShdw blurRad="190500" dist="190500" dir="5400000" algn="t" rotWithShape="0">
              <a:schemeClr val="accent1">
                <a:alpha val="10000"/>
              </a:schemeClr>
            </a:outerShdw>
          </a:effectLst>
        </p:spPr>
        <p:txBody>
          <a:bodyPr wrap="none" anchor="ctr">
            <a:normAutofit/>
          </a:bodyPr>
          <a:lstStyle>
            <a:lvl1pPr marL="0" indent="0" algn="ctr">
              <a:buNone/>
              <a:defRPr sz="2000" b="1" cap="all" baseline="0">
                <a:solidFill>
                  <a:srgbClr val="FFFFFF"/>
                </a:solidFill>
                <a:effectLst>
                  <a:outerShdw blurRad="63500" dist="63500" dir="2700000" algn="tl">
                    <a:schemeClr val="accent1">
                      <a:lumMod val="75000"/>
                    </a:schemeClr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压缩图片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0" y="3342005"/>
            <a:ext cx="12192000" cy="3517265"/>
          </a:xfrm>
          <a:prstGeom prst="rect">
            <a:avLst/>
          </a:prstGeom>
        </p:spPr>
      </p:pic>
    </p:spTree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5813A-7AB3-4AFD-8BF8-C318CAE342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55611-14A3-49EE-B6AC-4CD3C9E27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98000">
                <a:schemeClr val="bg2">
                  <a:lumMod val="9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269400" y="610475"/>
            <a:ext cx="9652600" cy="244800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8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2856000" y="3208825"/>
            <a:ext cx="6480000" cy="504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>
                <a:alpha val="20000"/>
              </a:schemeClr>
            </a:solidFill>
          </a:ln>
          <a:effectLst>
            <a:outerShdw blurRad="190500" dist="1905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0" tIns="0" rIns="0" bIns="0" rtlCol="0" anchor="ctr" anchorCtr="1">
            <a:normAutofit/>
          </a:bodyPr>
          <a:lstStyle>
            <a:lvl1pPr marL="0" indent="0">
              <a:buNone/>
              <a:defRPr lang="zh-CN" altLang="en-US" sz="1800" cap="all" baseline="0" dirty="0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marL="228600" lvl="0" indent="-228600" algn="ctr">
              <a:lnSpc>
                <a:spcPct val="100000"/>
              </a:lnSpc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4" name="日期时间占位符 7"/>
          <p:cNvSpPr>
            <a:spLocks noGrp="1"/>
          </p:cNvSpPr>
          <p:nvPr>
            <p:ph type="body" sz="quarter" idx="14" hasCustomPrompt="1"/>
            <p:custDataLst>
              <p:tags r:id="rId8"/>
            </p:custDataLst>
          </p:nvPr>
        </p:nvSpPr>
        <p:spPr>
          <a:xfrm>
            <a:off x="6173654" y="4038300"/>
            <a:ext cx="2520000" cy="432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FFFFFF"/>
                </a:solidFill>
                <a:effectLst>
                  <a:outerShdw blurRad="63500" dist="63500" dir="2700000" algn="tl">
                    <a:schemeClr val="accent1">
                      <a:lumMod val="75000"/>
                    </a:schemeClr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日期时间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9"/>
            </p:custDataLst>
          </p:nvPr>
        </p:nvSpPr>
        <p:spPr>
          <a:xfrm>
            <a:off x="3498348" y="4038300"/>
            <a:ext cx="2520000" cy="432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FFFFFF"/>
                </a:solidFill>
                <a:effectLst>
                  <a:outerShdw blurRad="63500" dist="63500" dir="2700000" algn="tl">
                    <a:schemeClr val="accent1">
                      <a:lumMod val="75000"/>
                    </a:schemeClr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  <p:pic>
        <p:nvPicPr>
          <p:cNvPr id="9" name="图片 8" descr="压缩图片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3340735"/>
            <a:ext cx="12192000" cy="3517265"/>
          </a:xfrm>
          <a:prstGeom prst="rect">
            <a:avLst/>
          </a:prstGeom>
        </p:spPr>
      </p:pic>
    </p:spTree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143" y="0"/>
            <a:ext cx="12171714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副标题 3"/>
          <p:cNvSpPr/>
          <p:nvPr>
            <p:ph type="subTitle" idx="3" hasCustomPrompt="1"/>
            <p:custDataLst>
              <p:tags r:id="rId4"/>
            </p:custDataLst>
          </p:nvPr>
        </p:nvSpPr>
        <p:spPr>
          <a:xfrm>
            <a:off x="1652270" y="3227234"/>
            <a:ext cx="8889429" cy="1642416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4" name="标题 4"/>
          <p:cNvSpPr>
            <a:spLocks noGrp="1"/>
          </p:cNvSpPr>
          <p:nvPr>
            <p:ph type="ctrTitle" idx="2" hasCustomPrompt="1"/>
            <p:custDataLst>
              <p:tags r:id="rId5"/>
            </p:custDataLst>
          </p:nvPr>
        </p:nvSpPr>
        <p:spPr>
          <a:xfrm>
            <a:off x="1652270" y="1988349"/>
            <a:ext cx="8890064" cy="1099820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145" b="1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 (190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7" name="图片 6" descr="1 (174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 (172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5153" y="1811319"/>
            <a:ext cx="3235350" cy="3235350"/>
          </a:xfrm>
          <a:prstGeom prst="rect">
            <a:avLst/>
          </a:prstGeom>
        </p:spPr>
      </p:pic>
      <p:pic>
        <p:nvPicPr>
          <p:cNvPr id="2" name="图片 1" descr="1 (190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7" name="图片 6" descr="1 (174)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副标题 2"/>
          <p:cNvSpPr/>
          <p:nvPr>
            <p:ph type="subTitle" idx="3" hasCustomPrompt="1"/>
            <p:custDataLst>
              <p:tags r:id="rId8"/>
            </p:custDataLst>
          </p:nvPr>
        </p:nvSpPr>
        <p:spPr>
          <a:xfrm>
            <a:off x="4521236" y="2976598"/>
            <a:ext cx="6857365" cy="825334"/>
          </a:xfrm>
        </p:spPr>
        <p:txBody>
          <a:bodyPr vert="horz" wrap="square" lIns="0" tIns="0" rIns="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strike="noStrike" kern="1200" cap="none" spc="200" normalizeH="0" baseline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9" name="标题 3"/>
          <p:cNvSpPr/>
          <p:nvPr>
            <p:ph type="ctrTitle" idx="2" hasCustomPrompt="1"/>
            <p:custDataLst>
              <p:tags r:id="rId9"/>
            </p:custDataLst>
          </p:nvPr>
        </p:nvSpPr>
        <p:spPr>
          <a:xfrm>
            <a:off x="4521236" y="2000603"/>
            <a:ext cx="6858000" cy="845820"/>
          </a:xfrm>
        </p:spPr>
        <p:txBody>
          <a:bodyPr vert="horz" wrap="square" lIns="0" tIns="0" rIns="0" bIns="0" rtlCol="0" anchor="b" anchorCtr="0">
            <a:normAutofit fontScale="9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5500" b="1" i="0" u="none" strike="noStrike" kern="1200" cap="none" spc="5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 (190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8" name="图片 7" descr="1 (174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1 (190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10" name="图片 9" descr="1 (174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72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8790" y="1234440"/>
            <a:ext cx="4389120" cy="4389120"/>
          </a:xfrm>
          <a:prstGeom prst="rect">
            <a:avLst/>
          </a:prstGeom>
        </p:spPr>
      </p:pic>
      <p:pic>
        <p:nvPicPr>
          <p:cNvPr id="6" name="图片 5" descr="1 (190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5813A-7AB3-4AFD-8BF8-C318CAE342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55611-14A3-49EE-B6AC-4CD3C9E27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 (190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8" name="图片 7" descr="1 (174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 (190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7" name="图片 6" descr="1 (174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 (190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2" name="图片 1" descr="1 (174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143" y="0"/>
            <a:ext cx="12171714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652270" y="1786364"/>
            <a:ext cx="8890064" cy="1200150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000" b="1" i="0" u="none" strike="noStrike" kern="1200" cap="none" spc="10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90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74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294600" y="302400"/>
            <a:ext cx="11602796" cy="6253188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90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4600" y="302400"/>
            <a:ext cx="720090" cy="720090"/>
          </a:xfrm>
          <a:prstGeom prst="rect">
            <a:avLst/>
          </a:prstGeom>
        </p:spPr>
      </p:pic>
      <p:pic>
        <p:nvPicPr>
          <p:cNvPr id="6" name="图片 5" descr="1 (174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77310" y="58355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10800"/>
            <a:ext cx="4827588" cy="6868795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90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10800"/>
            <a:ext cx="720090" cy="720090"/>
          </a:xfrm>
          <a:prstGeom prst="rect">
            <a:avLst/>
          </a:prstGeom>
        </p:spPr>
      </p:pic>
      <p:pic>
        <p:nvPicPr>
          <p:cNvPr id="6" name="图片 5" descr="1 (174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10800"/>
            <a:ext cx="12189600" cy="2660396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90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74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5029200"/>
            <a:ext cx="12189600" cy="18288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90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 descr="1 (174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10800"/>
            <a:ext cx="12189600" cy="9144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90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69510" y="-10800"/>
            <a:ext cx="720090" cy="720090"/>
          </a:xfrm>
          <a:prstGeom prst="rect">
            <a:avLst/>
          </a:prstGeom>
        </p:spPr>
      </p:pic>
      <p:pic>
        <p:nvPicPr>
          <p:cNvPr id="6" name="图片 5" descr="1 (174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5813A-7AB3-4AFD-8BF8-C318CAE342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55611-14A3-49EE-B6AC-4CD3C9E27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959400"/>
            <a:ext cx="12189600" cy="4939195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90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438461" y="5104461"/>
            <a:ext cx="1753527" cy="1753527"/>
          </a:xfrm>
          <a:prstGeom prst="rect">
            <a:avLst/>
          </a:prstGeom>
        </p:spPr>
      </p:pic>
      <p:pic>
        <p:nvPicPr>
          <p:cNvPr id="6" name="图片 5" descr="1 (174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-10802"/>
            <a:ext cx="1753527" cy="17535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143" y="0"/>
            <a:ext cx="12171714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副标题 3"/>
          <p:cNvSpPr/>
          <p:nvPr>
            <p:ph type="subTitle" idx="3" hasCustomPrompt="1"/>
            <p:custDataLst>
              <p:tags r:id="rId4"/>
            </p:custDataLst>
          </p:nvPr>
        </p:nvSpPr>
        <p:spPr>
          <a:xfrm>
            <a:off x="1652270" y="3227234"/>
            <a:ext cx="8889429" cy="1642416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4" name="标题 4"/>
          <p:cNvSpPr>
            <a:spLocks noGrp="1"/>
          </p:cNvSpPr>
          <p:nvPr>
            <p:ph type="ctrTitle" idx="2" hasCustomPrompt="1"/>
            <p:custDataLst>
              <p:tags r:id="rId5"/>
            </p:custDataLst>
          </p:nvPr>
        </p:nvSpPr>
        <p:spPr>
          <a:xfrm>
            <a:off x="1652270" y="1988349"/>
            <a:ext cx="8890064" cy="1099820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145" b="1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 (190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7" name="图片 6" descr="1 (174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 (172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5153" y="1811319"/>
            <a:ext cx="3235350" cy="3235350"/>
          </a:xfrm>
          <a:prstGeom prst="rect">
            <a:avLst/>
          </a:prstGeom>
        </p:spPr>
      </p:pic>
      <p:pic>
        <p:nvPicPr>
          <p:cNvPr id="2" name="图片 1" descr="1 (190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7" name="图片 6" descr="1 (174)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副标题 2"/>
          <p:cNvSpPr/>
          <p:nvPr>
            <p:ph type="subTitle" idx="3" hasCustomPrompt="1"/>
            <p:custDataLst>
              <p:tags r:id="rId8"/>
            </p:custDataLst>
          </p:nvPr>
        </p:nvSpPr>
        <p:spPr>
          <a:xfrm>
            <a:off x="4521236" y="2976598"/>
            <a:ext cx="6857365" cy="825334"/>
          </a:xfrm>
        </p:spPr>
        <p:txBody>
          <a:bodyPr vert="horz" wrap="square" lIns="0" tIns="0" rIns="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strike="noStrike" kern="1200" cap="none" spc="200" normalizeH="0" baseline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9" name="标题 3"/>
          <p:cNvSpPr/>
          <p:nvPr>
            <p:ph type="ctrTitle" idx="2" hasCustomPrompt="1"/>
            <p:custDataLst>
              <p:tags r:id="rId9"/>
            </p:custDataLst>
          </p:nvPr>
        </p:nvSpPr>
        <p:spPr>
          <a:xfrm>
            <a:off x="4521236" y="2000603"/>
            <a:ext cx="6858000" cy="845820"/>
          </a:xfrm>
        </p:spPr>
        <p:txBody>
          <a:bodyPr vert="horz" wrap="square" lIns="0" tIns="0" rIns="0" bIns="0" rtlCol="0" anchor="b" anchorCtr="0">
            <a:normAutofit fontScale="9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5500" b="1" i="0" u="none" strike="noStrike" kern="1200" cap="none" spc="5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 (190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8" name="图片 7" descr="1 (174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1 (190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10" name="图片 9" descr="1 (174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72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8790" y="1234440"/>
            <a:ext cx="4389120" cy="4389120"/>
          </a:xfrm>
          <a:prstGeom prst="rect">
            <a:avLst/>
          </a:prstGeom>
        </p:spPr>
      </p:pic>
      <p:pic>
        <p:nvPicPr>
          <p:cNvPr id="6" name="图片 5" descr="1 (190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 (190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8" name="图片 7" descr="1 (174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 (190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7" name="图片 6" descr="1 (174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5813A-7AB3-4AFD-8BF8-C318CAE342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55611-14A3-49EE-B6AC-4CD3C9E27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 (190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2" name="图片 1" descr="1 (174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143" y="0"/>
            <a:ext cx="12171714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652270" y="1786364"/>
            <a:ext cx="8890064" cy="1200150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000" b="1" i="0" u="none" strike="noStrike" kern="1200" cap="none" spc="10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90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74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294600" y="302400"/>
            <a:ext cx="11602796" cy="6253188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90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4600" y="302400"/>
            <a:ext cx="720090" cy="720090"/>
          </a:xfrm>
          <a:prstGeom prst="rect">
            <a:avLst/>
          </a:prstGeom>
        </p:spPr>
      </p:pic>
      <p:pic>
        <p:nvPicPr>
          <p:cNvPr id="6" name="图片 5" descr="1 (174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77310" y="58355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10800"/>
            <a:ext cx="4827588" cy="6868795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90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10800"/>
            <a:ext cx="720090" cy="720090"/>
          </a:xfrm>
          <a:prstGeom prst="rect">
            <a:avLst/>
          </a:prstGeom>
        </p:spPr>
      </p:pic>
      <p:pic>
        <p:nvPicPr>
          <p:cNvPr id="6" name="图片 5" descr="1 (174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10800"/>
            <a:ext cx="12189600" cy="2660396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90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74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5029200"/>
            <a:ext cx="12189600" cy="18288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90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 descr="1 (174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10800"/>
            <a:ext cx="12189600" cy="9144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90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69510" y="-10800"/>
            <a:ext cx="720090" cy="720090"/>
          </a:xfrm>
          <a:prstGeom prst="rect">
            <a:avLst/>
          </a:prstGeom>
        </p:spPr>
      </p:pic>
      <p:pic>
        <p:nvPicPr>
          <p:cNvPr id="6" name="图片 5" descr="1 (174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959400"/>
            <a:ext cx="12189600" cy="4939195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90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438461" y="5104461"/>
            <a:ext cx="1753527" cy="1753527"/>
          </a:xfrm>
          <a:prstGeom prst="rect">
            <a:avLst/>
          </a:prstGeom>
        </p:spPr>
      </p:pic>
      <p:pic>
        <p:nvPicPr>
          <p:cNvPr id="6" name="图片 5" descr="1 (174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-10802"/>
            <a:ext cx="1753527" cy="17535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5813A-7AB3-4AFD-8BF8-C318CAE342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55611-14A3-49EE-B6AC-4CD3C9E27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5813A-7AB3-4AFD-8BF8-C318CAE342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55611-14A3-49EE-B6AC-4CD3C9E27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5813A-7AB3-4AFD-8BF8-C318CAE342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55611-14A3-49EE-B6AC-4CD3C9E27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20" Type="http://schemas.openxmlformats.org/officeDocument/2006/relationships/tags" Target="../tags/tag76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75.xml"/><Relationship Id="rId18" Type="http://schemas.openxmlformats.org/officeDocument/2006/relationships/tags" Target="../tags/tag74.xml"/><Relationship Id="rId17" Type="http://schemas.openxmlformats.org/officeDocument/2006/relationships/tags" Target="../tags/tag73.xml"/><Relationship Id="rId16" Type="http://schemas.openxmlformats.org/officeDocument/2006/relationships/tags" Target="../tags/tag72.xml"/><Relationship Id="rId15" Type="http://schemas.openxmlformats.org/officeDocument/2006/relationships/tags" Target="../tags/tag71.xml"/><Relationship Id="rId14" Type="http://schemas.openxmlformats.org/officeDocument/2006/relationships/image" Target="../media/image2.png"/><Relationship Id="rId13" Type="http://schemas.openxmlformats.org/officeDocument/2006/relationships/tags" Target="../tags/tag70.xml"/><Relationship Id="rId12" Type="http://schemas.openxmlformats.org/officeDocument/2006/relationships/tags" Target="../tags/tag6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2" Type="http://schemas.openxmlformats.org/officeDocument/2006/relationships/theme" Target="../theme/theme3.xml"/><Relationship Id="rId21" Type="http://schemas.openxmlformats.org/officeDocument/2006/relationships/tags" Target="../tags/tag163.xml"/><Relationship Id="rId20" Type="http://schemas.openxmlformats.org/officeDocument/2006/relationships/tags" Target="../tags/tag162.xml"/><Relationship Id="rId2" Type="http://schemas.openxmlformats.org/officeDocument/2006/relationships/slideLayout" Target="../slideLayouts/slideLayout24.xml"/><Relationship Id="rId19" Type="http://schemas.openxmlformats.org/officeDocument/2006/relationships/tags" Target="../tags/tag161.xml"/><Relationship Id="rId18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9.xml"/><Relationship Id="rId8" Type="http://schemas.openxmlformats.org/officeDocument/2006/relationships/slideLayout" Target="../slideLayouts/slideLayout48.xml"/><Relationship Id="rId7" Type="http://schemas.openxmlformats.org/officeDocument/2006/relationships/slideLayout" Target="../slideLayouts/slideLayout47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Relationship Id="rId3" Type="http://schemas.openxmlformats.org/officeDocument/2006/relationships/slideLayout" Target="../slideLayouts/slideLayout43.xml"/><Relationship Id="rId22" Type="http://schemas.openxmlformats.org/officeDocument/2006/relationships/theme" Target="../theme/theme4.xml"/><Relationship Id="rId21" Type="http://schemas.openxmlformats.org/officeDocument/2006/relationships/tags" Target="../tags/tag250.xml"/><Relationship Id="rId20" Type="http://schemas.openxmlformats.org/officeDocument/2006/relationships/tags" Target="../tags/tag249.xml"/><Relationship Id="rId2" Type="http://schemas.openxmlformats.org/officeDocument/2006/relationships/slideLayout" Target="../slideLayouts/slideLayout42.xml"/><Relationship Id="rId19" Type="http://schemas.openxmlformats.org/officeDocument/2006/relationships/tags" Target="../tags/tag248.xml"/><Relationship Id="rId18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5813A-7AB3-4AFD-8BF8-C318CAE342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https://www.wallystech.com/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355611-14A3-49EE-B6AC-4CD3C9E272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98000">
                <a:schemeClr val="bg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蓝色的天空和建筑&#10;&#10;中度可信度描述已自动生成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alphaModFix amt="2000"/>
          </a:blip>
          <a:srcRect/>
          <a:stretch>
            <a:fillRect/>
          </a:stretch>
        </p:blipFill>
        <p:spPr>
          <a:xfrm>
            <a:off x="0" y="3341537"/>
            <a:ext cx="12189600" cy="3516463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dirty="0"/>
              <a:t>https://www.wallystech.com/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tabLst>
          <a:tab pos="1079500" algn="l"/>
        </a:tabLst>
        <a:defRPr lang="zh-CN" altLang="en-US" sz="3200" b="0" kern="1200" dirty="0">
          <a:gradFill flip="none" rotWithShape="1">
            <a:gsLst>
              <a:gs pos="26000">
                <a:schemeClr val="tx2">
                  <a:lumMod val="75000"/>
                  <a:lumOff val="25000"/>
                </a:schemeClr>
              </a:gs>
              <a:gs pos="0">
                <a:schemeClr val="tx2">
                  <a:lumMod val="50000"/>
                  <a:lumOff val="50000"/>
                </a:schemeClr>
              </a:gs>
              <a:gs pos="99000">
                <a:schemeClr val="tx2"/>
              </a:gs>
            </a:gsLst>
            <a:lin ang="2700000" scaled="1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1.xml"/><Relationship Id="rId5" Type="http://schemas.openxmlformats.org/officeDocument/2006/relationships/tags" Target="../tags/tag253.xml"/><Relationship Id="rId4" Type="http://schemas.openxmlformats.org/officeDocument/2006/relationships/image" Target="../media/image10.png"/><Relationship Id="rId3" Type="http://schemas.openxmlformats.org/officeDocument/2006/relationships/tags" Target="../tags/tag252.xml"/><Relationship Id="rId2" Type="http://schemas.openxmlformats.org/officeDocument/2006/relationships/image" Target="../media/image9.png"/><Relationship Id="rId1" Type="http://schemas.openxmlformats.org/officeDocument/2006/relationships/tags" Target="../tags/tag25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38.xml"/><Relationship Id="rId8" Type="http://schemas.openxmlformats.org/officeDocument/2006/relationships/tags" Target="../tags/tag337.xml"/><Relationship Id="rId7" Type="http://schemas.openxmlformats.org/officeDocument/2006/relationships/tags" Target="../tags/tag336.xml"/><Relationship Id="rId6" Type="http://schemas.openxmlformats.org/officeDocument/2006/relationships/tags" Target="../tags/tag335.xml"/><Relationship Id="rId5" Type="http://schemas.openxmlformats.org/officeDocument/2006/relationships/tags" Target="../tags/tag334.xml"/><Relationship Id="rId4" Type="http://schemas.openxmlformats.org/officeDocument/2006/relationships/image" Target="../media/image5.png"/><Relationship Id="rId3" Type="http://schemas.openxmlformats.org/officeDocument/2006/relationships/tags" Target="../tags/tag333.xml"/><Relationship Id="rId2" Type="http://schemas.openxmlformats.org/officeDocument/2006/relationships/image" Target="../media/image4.png"/><Relationship Id="rId16" Type="http://schemas.openxmlformats.org/officeDocument/2006/relationships/slideLayout" Target="../slideLayouts/slideLayout29.xml"/><Relationship Id="rId15" Type="http://schemas.openxmlformats.org/officeDocument/2006/relationships/tags" Target="../tags/tag342.xml"/><Relationship Id="rId14" Type="http://schemas.openxmlformats.org/officeDocument/2006/relationships/image" Target="../media/image19.png"/><Relationship Id="rId13" Type="http://schemas.openxmlformats.org/officeDocument/2006/relationships/image" Target="../media/image10.png"/><Relationship Id="rId12" Type="http://schemas.openxmlformats.org/officeDocument/2006/relationships/tags" Target="../tags/tag341.xml"/><Relationship Id="rId11" Type="http://schemas.openxmlformats.org/officeDocument/2006/relationships/tags" Target="../tags/tag340.xml"/><Relationship Id="rId10" Type="http://schemas.openxmlformats.org/officeDocument/2006/relationships/tags" Target="../tags/tag339.xml"/><Relationship Id="rId1" Type="http://schemas.openxmlformats.org/officeDocument/2006/relationships/tags" Target="../tags/tag33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49.xml"/><Relationship Id="rId8" Type="http://schemas.openxmlformats.org/officeDocument/2006/relationships/tags" Target="../tags/tag348.xml"/><Relationship Id="rId7" Type="http://schemas.openxmlformats.org/officeDocument/2006/relationships/tags" Target="../tags/tag347.xml"/><Relationship Id="rId6" Type="http://schemas.openxmlformats.org/officeDocument/2006/relationships/tags" Target="../tags/tag346.xml"/><Relationship Id="rId5" Type="http://schemas.openxmlformats.org/officeDocument/2006/relationships/tags" Target="../tags/tag345.xml"/><Relationship Id="rId4" Type="http://schemas.openxmlformats.org/officeDocument/2006/relationships/image" Target="../media/image5.png"/><Relationship Id="rId3" Type="http://schemas.openxmlformats.org/officeDocument/2006/relationships/tags" Target="../tags/tag344.xml"/><Relationship Id="rId2" Type="http://schemas.openxmlformats.org/officeDocument/2006/relationships/image" Target="../media/image4.png"/><Relationship Id="rId16" Type="http://schemas.openxmlformats.org/officeDocument/2006/relationships/slideLayout" Target="../slideLayouts/slideLayout29.xml"/><Relationship Id="rId15" Type="http://schemas.openxmlformats.org/officeDocument/2006/relationships/tags" Target="../tags/tag353.xml"/><Relationship Id="rId14" Type="http://schemas.openxmlformats.org/officeDocument/2006/relationships/image" Target="../media/image20.png"/><Relationship Id="rId13" Type="http://schemas.openxmlformats.org/officeDocument/2006/relationships/image" Target="../media/image10.png"/><Relationship Id="rId12" Type="http://schemas.openxmlformats.org/officeDocument/2006/relationships/tags" Target="../tags/tag352.xml"/><Relationship Id="rId11" Type="http://schemas.openxmlformats.org/officeDocument/2006/relationships/tags" Target="../tags/tag351.xml"/><Relationship Id="rId10" Type="http://schemas.openxmlformats.org/officeDocument/2006/relationships/tags" Target="../tags/tag350.xml"/><Relationship Id="rId1" Type="http://schemas.openxmlformats.org/officeDocument/2006/relationships/tags" Target="../tags/tag34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60.xml"/><Relationship Id="rId8" Type="http://schemas.openxmlformats.org/officeDocument/2006/relationships/tags" Target="../tags/tag359.xml"/><Relationship Id="rId7" Type="http://schemas.openxmlformats.org/officeDocument/2006/relationships/tags" Target="../tags/tag358.xml"/><Relationship Id="rId6" Type="http://schemas.openxmlformats.org/officeDocument/2006/relationships/tags" Target="../tags/tag357.xml"/><Relationship Id="rId5" Type="http://schemas.openxmlformats.org/officeDocument/2006/relationships/tags" Target="../tags/tag356.xml"/><Relationship Id="rId4" Type="http://schemas.openxmlformats.org/officeDocument/2006/relationships/image" Target="../media/image5.png"/><Relationship Id="rId3" Type="http://schemas.openxmlformats.org/officeDocument/2006/relationships/tags" Target="../tags/tag355.xml"/><Relationship Id="rId2" Type="http://schemas.openxmlformats.org/officeDocument/2006/relationships/image" Target="../media/image4.png"/><Relationship Id="rId16" Type="http://schemas.openxmlformats.org/officeDocument/2006/relationships/slideLayout" Target="../slideLayouts/slideLayout29.xml"/><Relationship Id="rId15" Type="http://schemas.openxmlformats.org/officeDocument/2006/relationships/tags" Target="../tags/tag364.xml"/><Relationship Id="rId14" Type="http://schemas.openxmlformats.org/officeDocument/2006/relationships/image" Target="../media/image21.png"/><Relationship Id="rId13" Type="http://schemas.openxmlformats.org/officeDocument/2006/relationships/image" Target="../media/image10.png"/><Relationship Id="rId12" Type="http://schemas.openxmlformats.org/officeDocument/2006/relationships/tags" Target="../tags/tag363.xml"/><Relationship Id="rId11" Type="http://schemas.openxmlformats.org/officeDocument/2006/relationships/tags" Target="../tags/tag362.xml"/><Relationship Id="rId10" Type="http://schemas.openxmlformats.org/officeDocument/2006/relationships/tags" Target="../tags/tag361.xml"/><Relationship Id="rId1" Type="http://schemas.openxmlformats.org/officeDocument/2006/relationships/tags" Target="../tags/tag35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71.xml"/><Relationship Id="rId8" Type="http://schemas.openxmlformats.org/officeDocument/2006/relationships/tags" Target="../tags/tag370.xml"/><Relationship Id="rId7" Type="http://schemas.openxmlformats.org/officeDocument/2006/relationships/tags" Target="../tags/tag369.xml"/><Relationship Id="rId6" Type="http://schemas.openxmlformats.org/officeDocument/2006/relationships/tags" Target="../tags/tag368.xml"/><Relationship Id="rId5" Type="http://schemas.openxmlformats.org/officeDocument/2006/relationships/tags" Target="../tags/tag367.xml"/><Relationship Id="rId4" Type="http://schemas.openxmlformats.org/officeDocument/2006/relationships/image" Target="../media/image5.png"/><Relationship Id="rId3" Type="http://schemas.openxmlformats.org/officeDocument/2006/relationships/tags" Target="../tags/tag366.xml"/><Relationship Id="rId2" Type="http://schemas.openxmlformats.org/officeDocument/2006/relationships/image" Target="../media/image4.png"/><Relationship Id="rId16" Type="http://schemas.openxmlformats.org/officeDocument/2006/relationships/slideLayout" Target="../slideLayouts/slideLayout29.xml"/><Relationship Id="rId15" Type="http://schemas.openxmlformats.org/officeDocument/2006/relationships/tags" Target="../tags/tag375.xml"/><Relationship Id="rId14" Type="http://schemas.openxmlformats.org/officeDocument/2006/relationships/image" Target="../media/image21.png"/><Relationship Id="rId13" Type="http://schemas.openxmlformats.org/officeDocument/2006/relationships/image" Target="../media/image10.png"/><Relationship Id="rId12" Type="http://schemas.openxmlformats.org/officeDocument/2006/relationships/tags" Target="../tags/tag374.xml"/><Relationship Id="rId11" Type="http://schemas.openxmlformats.org/officeDocument/2006/relationships/tags" Target="../tags/tag373.xml"/><Relationship Id="rId10" Type="http://schemas.openxmlformats.org/officeDocument/2006/relationships/tags" Target="../tags/tag372.xml"/><Relationship Id="rId1" Type="http://schemas.openxmlformats.org/officeDocument/2006/relationships/tags" Target="../tags/tag36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82.xml"/><Relationship Id="rId8" Type="http://schemas.openxmlformats.org/officeDocument/2006/relationships/tags" Target="../tags/tag381.xml"/><Relationship Id="rId7" Type="http://schemas.openxmlformats.org/officeDocument/2006/relationships/tags" Target="../tags/tag380.xml"/><Relationship Id="rId6" Type="http://schemas.openxmlformats.org/officeDocument/2006/relationships/tags" Target="../tags/tag379.xml"/><Relationship Id="rId5" Type="http://schemas.openxmlformats.org/officeDocument/2006/relationships/tags" Target="../tags/tag378.xml"/><Relationship Id="rId4" Type="http://schemas.openxmlformats.org/officeDocument/2006/relationships/image" Target="../media/image5.png"/><Relationship Id="rId3" Type="http://schemas.openxmlformats.org/officeDocument/2006/relationships/tags" Target="../tags/tag377.xml"/><Relationship Id="rId2" Type="http://schemas.openxmlformats.org/officeDocument/2006/relationships/image" Target="../media/image4.png"/><Relationship Id="rId16" Type="http://schemas.openxmlformats.org/officeDocument/2006/relationships/slideLayout" Target="../slideLayouts/slideLayout29.xml"/><Relationship Id="rId15" Type="http://schemas.openxmlformats.org/officeDocument/2006/relationships/tags" Target="../tags/tag386.xml"/><Relationship Id="rId14" Type="http://schemas.openxmlformats.org/officeDocument/2006/relationships/image" Target="../media/image22.png"/><Relationship Id="rId13" Type="http://schemas.openxmlformats.org/officeDocument/2006/relationships/image" Target="../media/image10.png"/><Relationship Id="rId12" Type="http://schemas.openxmlformats.org/officeDocument/2006/relationships/tags" Target="../tags/tag385.xml"/><Relationship Id="rId11" Type="http://schemas.openxmlformats.org/officeDocument/2006/relationships/tags" Target="../tags/tag384.xml"/><Relationship Id="rId10" Type="http://schemas.openxmlformats.org/officeDocument/2006/relationships/tags" Target="../tags/tag383.xml"/><Relationship Id="rId1" Type="http://schemas.openxmlformats.org/officeDocument/2006/relationships/tags" Target="../tags/tag37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93.xml"/><Relationship Id="rId8" Type="http://schemas.openxmlformats.org/officeDocument/2006/relationships/tags" Target="../tags/tag392.xml"/><Relationship Id="rId7" Type="http://schemas.openxmlformats.org/officeDocument/2006/relationships/tags" Target="../tags/tag391.xml"/><Relationship Id="rId6" Type="http://schemas.openxmlformats.org/officeDocument/2006/relationships/tags" Target="../tags/tag390.xml"/><Relationship Id="rId5" Type="http://schemas.openxmlformats.org/officeDocument/2006/relationships/tags" Target="../tags/tag389.xml"/><Relationship Id="rId4" Type="http://schemas.openxmlformats.org/officeDocument/2006/relationships/image" Target="../media/image5.png"/><Relationship Id="rId3" Type="http://schemas.openxmlformats.org/officeDocument/2006/relationships/tags" Target="../tags/tag388.xml"/><Relationship Id="rId2" Type="http://schemas.openxmlformats.org/officeDocument/2006/relationships/image" Target="../media/image4.png"/><Relationship Id="rId16" Type="http://schemas.openxmlformats.org/officeDocument/2006/relationships/slideLayout" Target="../slideLayouts/slideLayout29.xml"/><Relationship Id="rId15" Type="http://schemas.openxmlformats.org/officeDocument/2006/relationships/tags" Target="../tags/tag397.xml"/><Relationship Id="rId14" Type="http://schemas.openxmlformats.org/officeDocument/2006/relationships/image" Target="../media/image23.png"/><Relationship Id="rId13" Type="http://schemas.openxmlformats.org/officeDocument/2006/relationships/image" Target="../media/image10.png"/><Relationship Id="rId12" Type="http://schemas.openxmlformats.org/officeDocument/2006/relationships/tags" Target="../tags/tag396.xml"/><Relationship Id="rId11" Type="http://schemas.openxmlformats.org/officeDocument/2006/relationships/tags" Target="../tags/tag395.xml"/><Relationship Id="rId10" Type="http://schemas.openxmlformats.org/officeDocument/2006/relationships/tags" Target="../tags/tag394.xml"/><Relationship Id="rId1" Type="http://schemas.openxmlformats.org/officeDocument/2006/relationships/tags" Target="../tags/tag38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04.xml"/><Relationship Id="rId8" Type="http://schemas.openxmlformats.org/officeDocument/2006/relationships/tags" Target="../tags/tag403.xml"/><Relationship Id="rId7" Type="http://schemas.openxmlformats.org/officeDocument/2006/relationships/tags" Target="../tags/tag402.xml"/><Relationship Id="rId6" Type="http://schemas.openxmlformats.org/officeDocument/2006/relationships/tags" Target="../tags/tag401.xml"/><Relationship Id="rId5" Type="http://schemas.openxmlformats.org/officeDocument/2006/relationships/tags" Target="../tags/tag400.xml"/><Relationship Id="rId4" Type="http://schemas.openxmlformats.org/officeDocument/2006/relationships/image" Target="../media/image5.png"/><Relationship Id="rId3" Type="http://schemas.openxmlformats.org/officeDocument/2006/relationships/tags" Target="../tags/tag399.xml"/><Relationship Id="rId2" Type="http://schemas.openxmlformats.org/officeDocument/2006/relationships/image" Target="../media/image4.png"/><Relationship Id="rId16" Type="http://schemas.openxmlformats.org/officeDocument/2006/relationships/slideLayout" Target="../slideLayouts/slideLayout29.xml"/><Relationship Id="rId15" Type="http://schemas.openxmlformats.org/officeDocument/2006/relationships/tags" Target="../tags/tag408.xml"/><Relationship Id="rId14" Type="http://schemas.openxmlformats.org/officeDocument/2006/relationships/image" Target="../media/image24.png"/><Relationship Id="rId13" Type="http://schemas.openxmlformats.org/officeDocument/2006/relationships/image" Target="../media/image10.png"/><Relationship Id="rId12" Type="http://schemas.openxmlformats.org/officeDocument/2006/relationships/tags" Target="../tags/tag407.xml"/><Relationship Id="rId11" Type="http://schemas.openxmlformats.org/officeDocument/2006/relationships/tags" Target="../tags/tag406.xml"/><Relationship Id="rId10" Type="http://schemas.openxmlformats.org/officeDocument/2006/relationships/tags" Target="../tags/tag405.xml"/><Relationship Id="rId1" Type="http://schemas.openxmlformats.org/officeDocument/2006/relationships/tags" Target="../tags/tag398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1.xml"/><Relationship Id="rId4" Type="http://schemas.openxmlformats.org/officeDocument/2006/relationships/tags" Target="../tags/tag411.xml"/><Relationship Id="rId3" Type="http://schemas.openxmlformats.org/officeDocument/2006/relationships/image" Target="../media/image10.png"/><Relationship Id="rId2" Type="http://schemas.openxmlformats.org/officeDocument/2006/relationships/tags" Target="../tags/tag410.xml"/><Relationship Id="rId1" Type="http://schemas.openxmlformats.org/officeDocument/2006/relationships/tags" Target="../tags/tag40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60.xml"/><Relationship Id="rId8" Type="http://schemas.openxmlformats.org/officeDocument/2006/relationships/tags" Target="../tags/tag259.xml"/><Relationship Id="rId7" Type="http://schemas.openxmlformats.org/officeDocument/2006/relationships/tags" Target="../tags/tag258.xml"/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image" Target="../media/image5.png"/><Relationship Id="rId3" Type="http://schemas.openxmlformats.org/officeDocument/2006/relationships/tags" Target="../tags/tag255.xml"/><Relationship Id="rId2" Type="http://schemas.openxmlformats.org/officeDocument/2006/relationships/image" Target="../media/image4.png"/><Relationship Id="rId16" Type="http://schemas.openxmlformats.org/officeDocument/2006/relationships/slideLayout" Target="../slideLayouts/slideLayout29.xml"/><Relationship Id="rId15" Type="http://schemas.openxmlformats.org/officeDocument/2006/relationships/tags" Target="../tags/tag263.xml"/><Relationship Id="rId14" Type="http://schemas.openxmlformats.org/officeDocument/2006/relationships/image" Target="../media/image12.png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tags" Target="../tags/tag262.xml"/><Relationship Id="rId10" Type="http://schemas.openxmlformats.org/officeDocument/2006/relationships/tags" Target="../tags/tag261.xml"/><Relationship Id="rId1" Type="http://schemas.openxmlformats.org/officeDocument/2006/relationships/tags" Target="../tags/tag25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70.xml"/><Relationship Id="rId8" Type="http://schemas.openxmlformats.org/officeDocument/2006/relationships/tags" Target="../tags/tag269.xml"/><Relationship Id="rId7" Type="http://schemas.openxmlformats.org/officeDocument/2006/relationships/tags" Target="../tags/tag268.xml"/><Relationship Id="rId6" Type="http://schemas.openxmlformats.org/officeDocument/2006/relationships/tags" Target="../tags/tag267.xml"/><Relationship Id="rId5" Type="http://schemas.openxmlformats.org/officeDocument/2006/relationships/tags" Target="../tags/tag266.xml"/><Relationship Id="rId4" Type="http://schemas.openxmlformats.org/officeDocument/2006/relationships/image" Target="../media/image5.png"/><Relationship Id="rId3" Type="http://schemas.openxmlformats.org/officeDocument/2006/relationships/tags" Target="../tags/tag265.xml"/><Relationship Id="rId2" Type="http://schemas.openxmlformats.org/officeDocument/2006/relationships/image" Target="../media/image4.png"/><Relationship Id="rId15" Type="http://schemas.openxmlformats.org/officeDocument/2006/relationships/slideLayout" Target="../slideLayouts/slideLayout29.xml"/><Relationship Id="rId14" Type="http://schemas.openxmlformats.org/officeDocument/2006/relationships/tags" Target="../tags/tag273.xml"/><Relationship Id="rId13" Type="http://schemas.openxmlformats.org/officeDocument/2006/relationships/image" Target="../media/image13.png"/><Relationship Id="rId12" Type="http://schemas.openxmlformats.org/officeDocument/2006/relationships/image" Target="../media/image10.png"/><Relationship Id="rId11" Type="http://schemas.openxmlformats.org/officeDocument/2006/relationships/tags" Target="../tags/tag272.xml"/><Relationship Id="rId10" Type="http://schemas.openxmlformats.org/officeDocument/2006/relationships/tags" Target="../tags/tag271.xml"/><Relationship Id="rId1" Type="http://schemas.openxmlformats.org/officeDocument/2006/relationships/tags" Target="../tags/tag26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80.xml"/><Relationship Id="rId8" Type="http://schemas.openxmlformats.org/officeDocument/2006/relationships/tags" Target="../tags/tag279.xml"/><Relationship Id="rId7" Type="http://schemas.openxmlformats.org/officeDocument/2006/relationships/tags" Target="../tags/tag278.x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4" Type="http://schemas.openxmlformats.org/officeDocument/2006/relationships/image" Target="../media/image5.png"/><Relationship Id="rId3" Type="http://schemas.openxmlformats.org/officeDocument/2006/relationships/tags" Target="../tags/tag275.xml"/><Relationship Id="rId2" Type="http://schemas.openxmlformats.org/officeDocument/2006/relationships/image" Target="../media/image4.png"/><Relationship Id="rId16" Type="http://schemas.openxmlformats.org/officeDocument/2006/relationships/slideLayout" Target="../slideLayouts/slideLayout29.xml"/><Relationship Id="rId15" Type="http://schemas.openxmlformats.org/officeDocument/2006/relationships/tags" Target="../tags/tag283.xml"/><Relationship Id="rId14" Type="http://schemas.openxmlformats.org/officeDocument/2006/relationships/image" Target="../media/image11.png"/><Relationship Id="rId13" Type="http://schemas.openxmlformats.org/officeDocument/2006/relationships/image" Target="../media/image14.png"/><Relationship Id="rId12" Type="http://schemas.openxmlformats.org/officeDocument/2006/relationships/image" Target="../media/image10.png"/><Relationship Id="rId11" Type="http://schemas.openxmlformats.org/officeDocument/2006/relationships/tags" Target="../tags/tag282.xml"/><Relationship Id="rId10" Type="http://schemas.openxmlformats.org/officeDocument/2006/relationships/tags" Target="../tags/tag281.xml"/><Relationship Id="rId1" Type="http://schemas.openxmlformats.org/officeDocument/2006/relationships/tags" Target="../tags/tag274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3.xml"/><Relationship Id="rId6" Type="http://schemas.openxmlformats.org/officeDocument/2006/relationships/tags" Target="../tags/tag287.xml"/><Relationship Id="rId5" Type="http://schemas.openxmlformats.org/officeDocument/2006/relationships/tags" Target="../tags/tag286.xml"/><Relationship Id="rId4" Type="http://schemas.openxmlformats.org/officeDocument/2006/relationships/image" Target="../media/image10.png"/><Relationship Id="rId3" Type="http://schemas.openxmlformats.org/officeDocument/2006/relationships/tags" Target="../tags/tag285.xml"/><Relationship Id="rId2" Type="http://schemas.openxmlformats.org/officeDocument/2006/relationships/image" Target="../media/image9.png"/><Relationship Id="rId1" Type="http://schemas.openxmlformats.org/officeDocument/2006/relationships/tags" Target="../tags/tag28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94.xml"/><Relationship Id="rId8" Type="http://schemas.openxmlformats.org/officeDocument/2006/relationships/tags" Target="../tags/tag293.xml"/><Relationship Id="rId7" Type="http://schemas.openxmlformats.org/officeDocument/2006/relationships/tags" Target="../tags/tag292.xml"/><Relationship Id="rId6" Type="http://schemas.openxmlformats.org/officeDocument/2006/relationships/tags" Target="../tags/tag291.xml"/><Relationship Id="rId5" Type="http://schemas.openxmlformats.org/officeDocument/2006/relationships/tags" Target="../tags/tag290.xml"/><Relationship Id="rId4" Type="http://schemas.openxmlformats.org/officeDocument/2006/relationships/image" Target="../media/image5.png"/><Relationship Id="rId3" Type="http://schemas.openxmlformats.org/officeDocument/2006/relationships/tags" Target="../tags/tag289.xml"/><Relationship Id="rId2" Type="http://schemas.openxmlformats.org/officeDocument/2006/relationships/image" Target="../media/image4.png"/><Relationship Id="rId16" Type="http://schemas.openxmlformats.org/officeDocument/2006/relationships/slideLayout" Target="../slideLayouts/slideLayout29.xml"/><Relationship Id="rId15" Type="http://schemas.openxmlformats.org/officeDocument/2006/relationships/tags" Target="../tags/tag298.xml"/><Relationship Id="rId14" Type="http://schemas.openxmlformats.org/officeDocument/2006/relationships/image" Target="../media/image15.png"/><Relationship Id="rId13" Type="http://schemas.openxmlformats.org/officeDocument/2006/relationships/image" Target="../media/image10.png"/><Relationship Id="rId12" Type="http://schemas.openxmlformats.org/officeDocument/2006/relationships/tags" Target="../tags/tag297.xml"/><Relationship Id="rId11" Type="http://schemas.openxmlformats.org/officeDocument/2006/relationships/tags" Target="../tags/tag296.xml"/><Relationship Id="rId10" Type="http://schemas.openxmlformats.org/officeDocument/2006/relationships/tags" Target="../tags/tag295.xml"/><Relationship Id="rId1" Type="http://schemas.openxmlformats.org/officeDocument/2006/relationships/tags" Target="../tags/tag28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05.xml"/><Relationship Id="rId8" Type="http://schemas.openxmlformats.org/officeDocument/2006/relationships/tags" Target="../tags/tag304.xml"/><Relationship Id="rId7" Type="http://schemas.openxmlformats.org/officeDocument/2006/relationships/tags" Target="../tags/tag303.xml"/><Relationship Id="rId6" Type="http://schemas.openxmlformats.org/officeDocument/2006/relationships/tags" Target="../tags/tag302.xml"/><Relationship Id="rId5" Type="http://schemas.openxmlformats.org/officeDocument/2006/relationships/tags" Target="../tags/tag301.xml"/><Relationship Id="rId4" Type="http://schemas.openxmlformats.org/officeDocument/2006/relationships/image" Target="../media/image5.png"/><Relationship Id="rId3" Type="http://schemas.openxmlformats.org/officeDocument/2006/relationships/tags" Target="../tags/tag300.xml"/><Relationship Id="rId2" Type="http://schemas.openxmlformats.org/officeDocument/2006/relationships/image" Target="../media/image4.png"/><Relationship Id="rId16" Type="http://schemas.openxmlformats.org/officeDocument/2006/relationships/slideLayout" Target="../slideLayouts/slideLayout29.xml"/><Relationship Id="rId15" Type="http://schemas.openxmlformats.org/officeDocument/2006/relationships/tags" Target="../tags/tag309.xml"/><Relationship Id="rId14" Type="http://schemas.openxmlformats.org/officeDocument/2006/relationships/image" Target="../media/image16.png"/><Relationship Id="rId13" Type="http://schemas.openxmlformats.org/officeDocument/2006/relationships/image" Target="../media/image10.png"/><Relationship Id="rId12" Type="http://schemas.openxmlformats.org/officeDocument/2006/relationships/tags" Target="../tags/tag308.xml"/><Relationship Id="rId11" Type="http://schemas.openxmlformats.org/officeDocument/2006/relationships/tags" Target="../tags/tag307.xml"/><Relationship Id="rId10" Type="http://schemas.openxmlformats.org/officeDocument/2006/relationships/tags" Target="../tags/tag306.xml"/><Relationship Id="rId1" Type="http://schemas.openxmlformats.org/officeDocument/2006/relationships/tags" Target="../tags/tag29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16.xml"/><Relationship Id="rId8" Type="http://schemas.openxmlformats.org/officeDocument/2006/relationships/tags" Target="../tags/tag315.xml"/><Relationship Id="rId7" Type="http://schemas.openxmlformats.org/officeDocument/2006/relationships/tags" Target="../tags/tag314.xml"/><Relationship Id="rId6" Type="http://schemas.openxmlformats.org/officeDocument/2006/relationships/tags" Target="../tags/tag313.xml"/><Relationship Id="rId5" Type="http://schemas.openxmlformats.org/officeDocument/2006/relationships/tags" Target="../tags/tag312.xml"/><Relationship Id="rId4" Type="http://schemas.openxmlformats.org/officeDocument/2006/relationships/image" Target="../media/image5.png"/><Relationship Id="rId3" Type="http://schemas.openxmlformats.org/officeDocument/2006/relationships/tags" Target="../tags/tag311.xml"/><Relationship Id="rId2" Type="http://schemas.openxmlformats.org/officeDocument/2006/relationships/image" Target="../media/image4.png"/><Relationship Id="rId16" Type="http://schemas.openxmlformats.org/officeDocument/2006/relationships/slideLayout" Target="../slideLayouts/slideLayout29.xml"/><Relationship Id="rId15" Type="http://schemas.openxmlformats.org/officeDocument/2006/relationships/tags" Target="../tags/tag320.xml"/><Relationship Id="rId14" Type="http://schemas.openxmlformats.org/officeDocument/2006/relationships/image" Target="../media/image17.png"/><Relationship Id="rId13" Type="http://schemas.openxmlformats.org/officeDocument/2006/relationships/image" Target="../media/image10.png"/><Relationship Id="rId12" Type="http://schemas.openxmlformats.org/officeDocument/2006/relationships/tags" Target="../tags/tag319.xml"/><Relationship Id="rId11" Type="http://schemas.openxmlformats.org/officeDocument/2006/relationships/tags" Target="../tags/tag318.xml"/><Relationship Id="rId10" Type="http://schemas.openxmlformats.org/officeDocument/2006/relationships/tags" Target="../tags/tag317.xml"/><Relationship Id="rId1" Type="http://schemas.openxmlformats.org/officeDocument/2006/relationships/tags" Target="../tags/tag31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27.xml"/><Relationship Id="rId8" Type="http://schemas.openxmlformats.org/officeDocument/2006/relationships/tags" Target="../tags/tag326.xml"/><Relationship Id="rId7" Type="http://schemas.openxmlformats.org/officeDocument/2006/relationships/tags" Target="../tags/tag325.xml"/><Relationship Id="rId6" Type="http://schemas.openxmlformats.org/officeDocument/2006/relationships/tags" Target="../tags/tag324.xml"/><Relationship Id="rId5" Type="http://schemas.openxmlformats.org/officeDocument/2006/relationships/tags" Target="../tags/tag323.xml"/><Relationship Id="rId4" Type="http://schemas.openxmlformats.org/officeDocument/2006/relationships/image" Target="../media/image5.png"/><Relationship Id="rId3" Type="http://schemas.openxmlformats.org/officeDocument/2006/relationships/tags" Target="../tags/tag322.xml"/><Relationship Id="rId2" Type="http://schemas.openxmlformats.org/officeDocument/2006/relationships/image" Target="../media/image4.png"/><Relationship Id="rId16" Type="http://schemas.openxmlformats.org/officeDocument/2006/relationships/slideLayout" Target="../slideLayouts/slideLayout29.xml"/><Relationship Id="rId15" Type="http://schemas.openxmlformats.org/officeDocument/2006/relationships/tags" Target="../tags/tag331.xml"/><Relationship Id="rId14" Type="http://schemas.openxmlformats.org/officeDocument/2006/relationships/image" Target="../media/image18.png"/><Relationship Id="rId13" Type="http://schemas.openxmlformats.org/officeDocument/2006/relationships/image" Target="../media/image10.png"/><Relationship Id="rId12" Type="http://schemas.openxmlformats.org/officeDocument/2006/relationships/tags" Target="../tags/tag330.xml"/><Relationship Id="rId11" Type="http://schemas.openxmlformats.org/officeDocument/2006/relationships/tags" Target="../tags/tag329.xml"/><Relationship Id="rId10" Type="http://schemas.openxmlformats.org/officeDocument/2006/relationships/tags" Target="../tags/tag328.xml"/><Relationship Id="rId1" Type="http://schemas.openxmlformats.org/officeDocument/2006/relationships/tags" Target="../tags/tag3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2"/>
            <p:custDataLst>
              <p:tags r:id="rId1"/>
            </p:custDataLst>
          </p:nvPr>
        </p:nvSpPr>
        <p:spPr>
          <a:xfrm>
            <a:off x="0" y="1397000"/>
            <a:ext cx="7587615" cy="2696845"/>
          </a:xfrm>
        </p:spPr>
        <p:txBody>
          <a:bodyPr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7100">
                <a:solidFill>
                  <a:schemeClr val="accent1"/>
                </a:solidFill>
                <a:cs typeface="汉仪旗黑-85S" panose="00020600040101010101" pitchFamily="18" charset="-122"/>
                <a:sym typeface="+mn-ea"/>
              </a:rPr>
              <a:t>Roaming</a:t>
            </a:r>
            <a:br>
              <a:rPr lang="en-US" altLang="zh-CN" sz="7100">
                <a:solidFill>
                  <a:schemeClr val="accent1"/>
                </a:solidFill>
                <a:cs typeface="汉仪旗黑-85S" panose="00020600040101010101" pitchFamily="18" charset="-122"/>
              </a:rPr>
            </a:br>
            <a:r>
              <a:rPr lang="en-US" altLang="zh-CN" sz="7100">
                <a:solidFill>
                  <a:schemeClr val="accent1"/>
                </a:solidFill>
                <a:cs typeface="汉仪旗黑-85S" panose="00020600040101010101" pitchFamily="18" charset="-122"/>
              </a:rPr>
              <a:t>Introducing </a:t>
            </a:r>
            <a:endParaRPr lang="en-US" altLang="zh-CN" sz="7100">
              <a:solidFill>
                <a:schemeClr val="accent1"/>
              </a:solidFill>
              <a:cs typeface="汉仪旗黑-85S" panose="00020600040101010101" pitchFamily="18" charset="-122"/>
            </a:endParaRPr>
          </a:p>
        </p:txBody>
      </p:sp>
      <p:pic>
        <p:nvPicPr>
          <p:cNvPr id="6" name="图片 5" descr="微信截图_20250711100933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2075" y="2770505"/>
            <a:ext cx="7019925" cy="4087495"/>
          </a:xfrm>
          <a:prstGeom prst="rect">
            <a:avLst/>
          </a:prstGeom>
        </p:spPr>
      </p:pic>
      <p:pic>
        <p:nvPicPr>
          <p:cNvPr id="4" name="图片 3" descr="微信截图_20230316102313副本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973435" y="-9525"/>
            <a:ext cx="1190625" cy="13360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1 (190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32" name="图片 31" descr="1 (174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5"/>
            </p:custDataLst>
          </p:nvPr>
        </p:nvSpPr>
        <p:spPr>
          <a:xfrm>
            <a:off x="407670" y="173355"/>
            <a:ext cx="4929505" cy="7620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Configure roam mode</a:t>
            </a:r>
            <a:endParaRPr lang="en-US" sz="360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407670" y="1480185"/>
            <a:ext cx="3792855" cy="24136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28600" lvl="0" indent="-22860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AutoNum type="arabicPeriod"/>
            </a:pP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WiFi1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228600" lvl="0" indent="-22860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AutoNum type="arabicPeriod"/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WiFi status open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228600" lvl="0" indent="-22860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AutoNum type="arabicPeriod"/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change ssid 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（</a:t>
            </a:r>
            <a:r>
              <a:rPr altLang="zh-CN" sz="1600" spc="100" dirty="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same with aps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）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r>
              <a:rPr lang="en-US" altLang="zh-CN" sz="1600" b="1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Then the next step</a:t>
            </a:r>
            <a:endParaRPr lang="en-US" altLang="zh-CN" sz="1600" b="1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88209" y="1086081"/>
            <a:ext cx="7239834" cy="301095"/>
            <a:chOff x="1676337" y="643535"/>
            <a:chExt cx="8869634" cy="368876"/>
          </a:xfrm>
        </p:grpSpPr>
        <p:grpSp>
          <p:nvGrpSpPr>
            <p:cNvPr id="7" name="组合 6"/>
            <p:cNvGrpSpPr/>
            <p:nvPr/>
          </p:nvGrpSpPr>
          <p:grpSpPr>
            <a:xfrm>
              <a:off x="1676337" y="643535"/>
              <a:ext cx="3212986" cy="368876"/>
              <a:chOff x="1676337" y="643535"/>
              <a:chExt cx="3212986" cy="368876"/>
            </a:xfrm>
          </p:grpSpPr>
          <p:sp>
            <p:nvSpPr>
              <p:cNvPr id="8" name="任意多边形: 形状 102"/>
              <p:cNvSpPr/>
              <p:nvPr>
                <p:custDataLst>
                  <p:tags r:id="rId7"/>
                </p:custDataLst>
              </p:nvPr>
            </p:nvSpPr>
            <p:spPr>
              <a:xfrm>
                <a:off x="2408589" y="876944"/>
                <a:ext cx="2480734" cy="135467"/>
              </a:xfrm>
              <a:custGeom>
                <a:avLst/>
                <a:gdLst>
                  <a:gd name="connsiteX0" fmla="*/ 2480734 w 2480734"/>
                  <a:gd name="connsiteY0" fmla="*/ 135467 h 135467"/>
                  <a:gd name="connsiteX1" fmla="*/ 2345267 w 2480734"/>
                  <a:gd name="connsiteY1" fmla="*/ 0 h 135467"/>
                  <a:gd name="connsiteX2" fmla="*/ 0 w 2480734"/>
                  <a:gd name="connsiteY2" fmla="*/ 0 h 135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0734" h="135467">
                    <a:moveTo>
                      <a:pt x="2480734" y="135467"/>
                    </a:moveTo>
                    <a:lnTo>
                      <a:pt x="2345267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" name="任意多边形: 形状 103"/>
              <p:cNvSpPr/>
              <p:nvPr>
                <p:custDataLst>
                  <p:tags r:id="rId8"/>
                </p:custDataLst>
              </p:nvPr>
            </p:nvSpPr>
            <p:spPr>
              <a:xfrm>
                <a:off x="1676337" y="643535"/>
                <a:ext cx="3179762" cy="119368"/>
              </a:xfrm>
              <a:custGeom>
                <a:avLst/>
                <a:gdLst>
                  <a:gd name="connsiteX0" fmla="*/ 0 w 3175000"/>
                  <a:gd name="connsiteY0" fmla="*/ 101600 h 101600"/>
                  <a:gd name="connsiteX1" fmla="*/ 3073400 w 3175000"/>
                  <a:gd name="connsiteY1" fmla="*/ 101600 h 101600"/>
                  <a:gd name="connsiteX2" fmla="*/ 3175000 w 3175000"/>
                  <a:gd name="connsiteY2" fmla="*/ 0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75000" h="101600">
                    <a:moveTo>
                      <a:pt x="0" y="101600"/>
                    </a:moveTo>
                    <a:lnTo>
                      <a:pt x="3073400" y="101600"/>
                    </a:lnTo>
                    <a:lnTo>
                      <a:pt x="317500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任意多边形: 形状 101"/>
            <p:cNvSpPr/>
            <p:nvPr>
              <p:custDataLst>
                <p:tags r:id="rId9"/>
              </p:custDataLst>
            </p:nvPr>
          </p:nvSpPr>
          <p:spPr>
            <a:xfrm flipH="1">
              <a:off x="7366209" y="643535"/>
              <a:ext cx="3179762" cy="119368"/>
            </a:xfrm>
            <a:custGeom>
              <a:avLst/>
              <a:gdLst>
                <a:gd name="connsiteX0" fmla="*/ 0 w 3175000"/>
                <a:gd name="connsiteY0" fmla="*/ 101600 h 101600"/>
                <a:gd name="connsiteX1" fmla="*/ 3073400 w 3175000"/>
                <a:gd name="connsiteY1" fmla="*/ 101600 h 101600"/>
                <a:gd name="connsiteX2" fmla="*/ 3175000 w 3175000"/>
                <a:gd name="connsiteY2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0" h="101600">
                  <a:moveTo>
                    <a:pt x="0" y="101600"/>
                  </a:moveTo>
                  <a:lnTo>
                    <a:pt x="3073400" y="101600"/>
                  </a:lnTo>
                  <a:lnTo>
                    <a:pt x="3175000" y="0"/>
                  </a:lnTo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337496"/>
                  </a:gs>
                  <a:gs pos="100000">
                    <a:srgbClr val="337496">
                      <a:alpha val="0"/>
                    </a:srgbClr>
                  </a:gs>
                </a:gsLst>
                <a:lin ang="10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页脚占位符 1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https://www.wallystech.com/</a:t>
            </a:r>
            <a:endParaRPr lang="zh-CN" altLang="en-US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lnSpc>
                <a:spcPct val="120000"/>
              </a:lnSpc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5F26B5-172A-4DC2-B0B7-181CFC56B87C}" type="slidenum">
              <a:rPr lang="zh-CN" altLang="en-US" smtClean="0">
                <a:solidFill>
                  <a:schemeClr val="l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l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微信截图_20230316102313副本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796081" y="-15240"/>
            <a:ext cx="1250328" cy="14025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785110" y="1728470"/>
            <a:ext cx="9087485" cy="406273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1 (190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32" name="图片 31" descr="1 (174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5"/>
            </p:custDataLst>
          </p:nvPr>
        </p:nvSpPr>
        <p:spPr>
          <a:xfrm>
            <a:off x="407670" y="231140"/>
            <a:ext cx="4678680" cy="7620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Configure roam mode</a:t>
            </a:r>
            <a:endParaRPr lang="en-US" sz="360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407670" y="1480185"/>
            <a:ext cx="7746365" cy="5137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r>
              <a:rPr lang="en-US" altLang="zh-CN" sz="1600" b="1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After all configurations are complete, click apply.</a:t>
            </a:r>
            <a:endParaRPr lang="en-US" altLang="zh-CN" sz="1600" b="1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88209" y="1086081"/>
            <a:ext cx="7239834" cy="301095"/>
            <a:chOff x="1676337" y="643535"/>
            <a:chExt cx="8869634" cy="368876"/>
          </a:xfrm>
        </p:grpSpPr>
        <p:grpSp>
          <p:nvGrpSpPr>
            <p:cNvPr id="7" name="组合 6"/>
            <p:cNvGrpSpPr/>
            <p:nvPr/>
          </p:nvGrpSpPr>
          <p:grpSpPr>
            <a:xfrm>
              <a:off x="1676337" y="643535"/>
              <a:ext cx="3212986" cy="368876"/>
              <a:chOff x="1676337" y="643535"/>
              <a:chExt cx="3212986" cy="368876"/>
            </a:xfrm>
          </p:grpSpPr>
          <p:sp>
            <p:nvSpPr>
              <p:cNvPr id="8" name="任意多边形: 形状 102"/>
              <p:cNvSpPr/>
              <p:nvPr>
                <p:custDataLst>
                  <p:tags r:id="rId7"/>
                </p:custDataLst>
              </p:nvPr>
            </p:nvSpPr>
            <p:spPr>
              <a:xfrm>
                <a:off x="2408589" y="876944"/>
                <a:ext cx="2480734" cy="135467"/>
              </a:xfrm>
              <a:custGeom>
                <a:avLst/>
                <a:gdLst>
                  <a:gd name="connsiteX0" fmla="*/ 2480734 w 2480734"/>
                  <a:gd name="connsiteY0" fmla="*/ 135467 h 135467"/>
                  <a:gd name="connsiteX1" fmla="*/ 2345267 w 2480734"/>
                  <a:gd name="connsiteY1" fmla="*/ 0 h 135467"/>
                  <a:gd name="connsiteX2" fmla="*/ 0 w 2480734"/>
                  <a:gd name="connsiteY2" fmla="*/ 0 h 135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0734" h="135467">
                    <a:moveTo>
                      <a:pt x="2480734" y="135467"/>
                    </a:moveTo>
                    <a:lnTo>
                      <a:pt x="2345267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" name="任意多边形: 形状 103"/>
              <p:cNvSpPr/>
              <p:nvPr>
                <p:custDataLst>
                  <p:tags r:id="rId8"/>
                </p:custDataLst>
              </p:nvPr>
            </p:nvSpPr>
            <p:spPr>
              <a:xfrm>
                <a:off x="1676337" y="643535"/>
                <a:ext cx="3179762" cy="119368"/>
              </a:xfrm>
              <a:custGeom>
                <a:avLst/>
                <a:gdLst>
                  <a:gd name="connsiteX0" fmla="*/ 0 w 3175000"/>
                  <a:gd name="connsiteY0" fmla="*/ 101600 h 101600"/>
                  <a:gd name="connsiteX1" fmla="*/ 3073400 w 3175000"/>
                  <a:gd name="connsiteY1" fmla="*/ 101600 h 101600"/>
                  <a:gd name="connsiteX2" fmla="*/ 3175000 w 3175000"/>
                  <a:gd name="connsiteY2" fmla="*/ 0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75000" h="101600">
                    <a:moveTo>
                      <a:pt x="0" y="101600"/>
                    </a:moveTo>
                    <a:lnTo>
                      <a:pt x="3073400" y="101600"/>
                    </a:lnTo>
                    <a:lnTo>
                      <a:pt x="317500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任意多边形: 形状 101"/>
            <p:cNvSpPr/>
            <p:nvPr>
              <p:custDataLst>
                <p:tags r:id="rId9"/>
              </p:custDataLst>
            </p:nvPr>
          </p:nvSpPr>
          <p:spPr>
            <a:xfrm flipH="1">
              <a:off x="7366209" y="643535"/>
              <a:ext cx="3179762" cy="119368"/>
            </a:xfrm>
            <a:custGeom>
              <a:avLst/>
              <a:gdLst>
                <a:gd name="connsiteX0" fmla="*/ 0 w 3175000"/>
                <a:gd name="connsiteY0" fmla="*/ 101600 h 101600"/>
                <a:gd name="connsiteX1" fmla="*/ 3073400 w 3175000"/>
                <a:gd name="connsiteY1" fmla="*/ 101600 h 101600"/>
                <a:gd name="connsiteX2" fmla="*/ 3175000 w 3175000"/>
                <a:gd name="connsiteY2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0" h="101600">
                  <a:moveTo>
                    <a:pt x="0" y="101600"/>
                  </a:moveTo>
                  <a:lnTo>
                    <a:pt x="3073400" y="101600"/>
                  </a:lnTo>
                  <a:lnTo>
                    <a:pt x="3175000" y="0"/>
                  </a:lnTo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337496"/>
                  </a:gs>
                  <a:gs pos="100000">
                    <a:srgbClr val="337496">
                      <a:alpha val="0"/>
                    </a:srgbClr>
                  </a:gs>
                </a:gsLst>
                <a:lin ang="10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页脚占位符 1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https://www.wallystech.com/</a:t>
            </a:r>
            <a:endParaRPr lang="zh-CN" altLang="en-US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lnSpc>
                <a:spcPct val="120000"/>
              </a:lnSpc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5F26B5-172A-4DC2-B0B7-181CFC56B87C}" type="slidenum">
              <a:rPr lang="zh-CN" altLang="en-US" smtClean="0">
                <a:solidFill>
                  <a:schemeClr val="l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l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微信截图_20230316102313副本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796081" y="-15240"/>
            <a:ext cx="1250328" cy="14025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5625" y="1889125"/>
            <a:ext cx="9111615" cy="396557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1 (190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32" name="图片 31" descr="1 (174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5"/>
            </p:custDataLst>
          </p:nvPr>
        </p:nvSpPr>
        <p:spPr>
          <a:xfrm>
            <a:off x="524510" y="231140"/>
            <a:ext cx="4762500" cy="7620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Configure wireless</a:t>
            </a:r>
            <a:endParaRPr lang="en-US" altLang="zh-CN" sz="360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407670" y="1480185"/>
            <a:ext cx="8689975" cy="5118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r>
              <a:rPr lang="en-US" altLang="zh-CN" sz="1600" b="1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Configure two 5G networks, both in client mode.Then click apply.</a:t>
            </a:r>
            <a:endParaRPr lang="en-US" altLang="zh-CN" sz="1600" b="1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88209" y="1086081"/>
            <a:ext cx="7239834" cy="301095"/>
            <a:chOff x="1676337" y="643535"/>
            <a:chExt cx="8869634" cy="368876"/>
          </a:xfrm>
        </p:grpSpPr>
        <p:grpSp>
          <p:nvGrpSpPr>
            <p:cNvPr id="7" name="组合 6"/>
            <p:cNvGrpSpPr/>
            <p:nvPr/>
          </p:nvGrpSpPr>
          <p:grpSpPr>
            <a:xfrm>
              <a:off x="1676337" y="643535"/>
              <a:ext cx="3212986" cy="368876"/>
              <a:chOff x="1676337" y="643535"/>
              <a:chExt cx="3212986" cy="368876"/>
            </a:xfrm>
          </p:grpSpPr>
          <p:sp>
            <p:nvSpPr>
              <p:cNvPr id="8" name="任意多边形: 形状 102"/>
              <p:cNvSpPr/>
              <p:nvPr>
                <p:custDataLst>
                  <p:tags r:id="rId7"/>
                </p:custDataLst>
              </p:nvPr>
            </p:nvSpPr>
            <p:spPr>
              <a:xfrm>
                <a:off x="2408589" y="876944"/>
                <a:ext cx="2480734" cy="135467"/>
              </a:xfrm>
              <a:custGeom>
                <a:avLst/>
                <a:gdLst>
                  <a:gd name="connsiteX0" fmla="*/ 2480734 w 2480734"/>
                  <a:gd name="connsiteY0" fmla="*/ 135467 h 135467"/>
                  <a:gd name="connsiteX1" fmla="*/ 2345267 w 2480734"/>
                  <a:gd name="connsiteY1" fmla="*/ 0 h 135467"/>
                  <a:gd name="connsiteX2" fmla="*/ 0 w 2480734"/>
                  <a:gd name="connsiteY2" fmla="*/ 0 h 135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0734" h="135467">
                    <a:moveTo>
                      <a:pt x="2480734" y="135467"/>
                    </a:moveTo>
                    <a:lnTo>
                      <a:pt x="2345267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" name="任意多边形: 形状 103"/>
              <p:cNvSpPr/>
              <p:nvPr>
                <p:custDataLst>
                  <p:tags r:id="rId8"/>
                </p:custDataLst>
              </p:nvPr>
            </p:nvSpPr>
            <p:spPr>
              <a:xfrm>
                <a:off x="1676337" y="643535"/>
                <a:ext cx="3179762" cy="119368"/>
              </a:xfrm>
              <a:custGeom>
                <a:avLst/>
                <a:gdLst>
                  <a:gd name="connsiteX0" fmla="*/ 0 w 3175000"/>
                  <a:gd name="connsiteY0" fmla="*/ 101600 h 101600"/>
                  <a:gd name="connsiteX1" fmla="*/ 3073400 w 3175000"/>
                  <a:gd name="connsiteY1" fmla="*/ 101600 h 101600"/>
                  <a:gd name="connsiteX2" fmla="*/ 3175000 w 3175000"/>
                  <a:gd name="connsiteY2" fmla="*/ 0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75000" h="101600">
                    <a:moveTo>
                      <a:pt x="0" y="101600"/>
                    </a:moveTo>
                    <a:lnTo>
                      <a:pt x="3073400" y="101600"/>
                    </a:lnTo>
                    <a:lnTo>
                      <a:pt x="317500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任意多边形: 形状 101"/>
            <p:cNvSpPr/>
            <p:nvPr>
              <p:custDataLst>
                <p:tags r:id="rId9"/>
              </p:custDataLst>
            </p:nvPr>
          </p:nvSpPr>
          <p:spPr>
            <a:xfrm flipH="1">
              <a:off x="7366209" y="643535"/>
              <a:ext cx="3179762" cy="119368"/>
            </a:xfrm>
            <a:custGeom>
              <a:avLst/>
              <a:gdLst>
                <a:gd name="connsiteX0" fmla="*/ 0 w 3175000"/>
                <a:gd name="connsiteY0" fmla="*/ 101600 h 101600"/>
                <a:gd name="connsiteX1" fmla="*/ 3073400 w 3175000"/>
                <a:gd name="connsiteY1" fmla="*/ 101600 h 101600"/>
                <a:gd name="connsiteX2" fmla="*/ 3175000 w 3175000"/>
                <a:gd name="connsiteY2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0" h="101600">
                  <a:moveTo>
                    <a:pt x="0" y="101600"/>
                  </a:moveTo>
                  <a:lnTo>
                    <a:pt x="3073400" y="101600"/>
                  </a:lnTo>
                  <a:lnTo>
                    <a:pt x="3175000" y="0"/>
                  </a:lnTo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337496"/>
                  </a:gs>
                  <a:gs pos="100000">
                    <a:srgbClr val="337496">
                      <a:alpha val="0"/>
                    </a:srgbClr>
                  </a:gs>
                </a:gsLst>
                <a:lin ang="10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页脚占位符 1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https://www.wallystech.com/</a:t>
            </a:r>
            <a:endParaRPr lang="zh-CN" altLang="en-US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lnSpc>
                <a:spcPct val="120000"/>
              </a:lnSpc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5F26B5-172A-4DC2-B0B7-181CFC56B87C}" type="slidenum">
              <a:rPr lang="zh-CN" altLang="en-US" smtClean="0">
                <a:solidFill>
                  <a:schemeClr val="l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l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微信截图_20230316102313副本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796081" y="-15240"/>
            <a:ext cx="1250328" cy="14025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71270" y="2080895"/>
            <a:ext cx="9413875" cy="417766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1 (190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32" name="图片 31" descr="1 (174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5"/>
            </p:custDataLst>
          </p:nvPr>
        </p:nvSpPr>
        <p:spPr>
          <a:xfrm>
            <a:off x="524510" y="231140"/>
            <a:ext cx="4762500" cy="7620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Configure wireless</a:t>
            </a:r>
            <a:endParaRPr lang="en-US" altLang="zh-CN" sz="360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407670" y="1480185"/>
            <a:ext cx="8689975" cy="5118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r>
              <a:rPr lang="en-US" altLang="zh-CN" sz="1600" b="1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Configure two 5G networks, both in client mode.Then click apply.</a:t>
            </a:r>
            <a:endParaRPr lang="en-US" altLang="zh-CN" sz="1600" b="1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88209" y="1086081"/>
            <a:ext cx="7239834" cy="301095"/>
            <a:chOff x="1676337" y="643535"/>
            <a:chExt cx="8869634" cy="368876"/>
          </a:xfrm>
        </p:grpSpPr>
        <p:grpSp>
          <p:nvGrpSpPr>
            <p:cNvPr id="7" name="组合 6"/>
            <p:cNvGrpSpPr/>
            <p:nvPr/>
          </p:nvGrpSpPr>
          <p:grpSpPr>
            <a:xfrm>
              <a:off x="1676337" y="643535"/>
              <a:ext cx="3212986" cy="368876"/>
              <a:chOff x="1676337" y="643535"/>
              <a:chExt cx="3212986" cy="368876"/>
            </a:xfrm>
          </p:grpSpPr>
          <p:sp>
            <p:nvSpPr>
              <p:cNvPr id="8" name="任意多边形: 形状 102"/>
              <p:cNvSpPr/>
              <p:nvPr>
                <p:custDataLst>
                  <p:tags r:id="rId7"/>
                </p:custDataLst>
              </p:nvPr>
            </p:nvSpPr>
            <p:spPr>
              <a:xfrm>
                <a:off x="2408589" y="876944"/>
                <a:ext cx="2480734" cy="135467"/>
              </a:xfrm>
              <a:custGeom>
                <a:avLst/>
                <a:gdLst>
                  <a:gd name="connsiteX0" fmla="*/ 2480734 w 2480734"/>
                  <a:gd name="connsiteY0" fmla="*/ 135467 h 135467"/>
                  <a:gd name="connsiteX1" fmla="*/ 2345267 w 2480734"/>
                  <a:gd name="connsiteY1" fmla="*/ 0 h 135467"/>
                  <a:gd name="connsiteX2" fmla="*/ 0 w 2480734"/>
                  <a:gd name="connsiteY2" fmla="*/ 0 h 135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0734" h="135467">
                    <a:moveTo>
                      <a:pt x="2480734" y="135467"/>
                    </a:moveTo>
                    <a:lnTo>
                      <a:pt x="2345267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" name="任意多边形: 形状 103"/>
              <p:cNvSpPr/>
              <p:nvPr>
                <p:custDataLst>
                  <p:tags r:id="rId8"/>
                </p:custDataLst>
              </p:nvPr>
            </p:nvSpPr>
            <p:spPr>
              <a:xfrm>
                <a:off x="1676337" y="643535"/>
                <a:ext cx="3179762" cy="119368"/>
              </a:xfrm>
              <a:custGeom>
                <a:avLst/>
                <a:gdLst>
                  <a:gd name="connsiteX0" fmla="*/ 0 w 3175000"/>
                  <a:gd name="connsiteY0" fmla="*/ 101600 h 101600"/>
                  <a:gd name="connsiteX1" fmla="*/ 3073400 w 3175000"/>
                  <a:gd name="connsiteY1" fmla="*/ 101600 h 101600"/>
                  <a:gd name="connsiteX2" fmla="*/ 3175000 w 3175000"/>
                  <a:gd name="connsiteY2" fmla="*/ 0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75000" h="101600">
                    <a:moveTo>
                      <a:pt x="0" y="101600"/>
                    </a:moveTo>
                    <a:lnTo>
                      <a:pt x="3073400" y="101600"/>
                    </a:lnTo>
                    <a:lnTo>
                      <a:pt x="317500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任意多边形: 形状 101"/>
            <p:cNvSpPr/>
            <p:nvPr>
              <p:custDataLst>
                <p:tags r:id="rId9"/>
              </p:custDataLst>
            </p:nvPr>
          </p:nvSpPr>
          <p:spPr>
            <a:xfrm flipH="1">
              <a:off x="7366209" y="643535"/>
              <a:ext cx="3179762" cy="119368"/>
            </a:xfrm>
            <a:custGeom>
              <a:avLst/>
              <a:gdLst>
                <a:gd name="connsiteX0" fmla="*/ 0 w 3175000"/>
                <a:gd name="connsiteY0" fmla="*/ 101600 h 101600"/>
                <a:gd name="connsiteX1" fmla="*/ 3073400 w 3175000"/>
                <a:gd name="connsiteY1" fmla="*/ 101600 h 101600"/>
                <a:gd name="connsiteX2" fmla="*/ 3175000 w 3175000"/>
                <a:gd name="connsiteY2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0" h="101600">
                  <a:moveTo>
                    <a:pt x="0" y="101600"/>
                  </a:moveTo>
                  <a:lnTo>
                    <a:pt x="3073400" y="101600"/>
                  </a:lnTo>
                  <a:lnTo>
                    <a:pt x="3175000" y="0"/>
                  </a:lnTo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337496"/>
                  </a:gs>
                  <a:gs pos="100000">
                    <a:srgbClr val="337496">
                      <a:alpha val="0"/>
                    </a:srgbClr>
                  </a:gs>
                </a:gsLst>
                <a:lin ang="10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页脚占位符 1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https://www.wallystech.com/</a:t>
            </a:r>
            <a:endParaRPr lang="zh-CN" altLang="en-US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lnSpc>
                <a:spcPct val="120000"/>
              </a:lnSpc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5F26B5-172A-4DC2-B0B7-181CFC56B87C}" type="slidenum">
              <a:rPr lang="zh-CN" altLang="en-US" smtClean="0">
                <a:solidFill>
                  <a:schemeClr val="l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l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微信截图_20230316102313副本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796081" y="-15240"/>
            <a:ext cx="1250328" cy="14025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71270" y="2080895"/>
            <a:ext cx="9413875" cy="417766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1 (190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32" name="图片 31" descr="1 (174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5"/>
            </p:custDataLst>
          </p:nvPr>
        </p:nvSpPr>
        <p:spPr>
          <a:xfrm>
            <a:off x="524510" y="231140"/>
            <a:ext cx="4762500" cy="7620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Configure wireless</a:t>
            </a:r>
            <a:endParaRPr lang="en-US" altLang="zh-CN" sz="360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407670" y="1480185"/>
            <a:ext cx="8689975" cy="5118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r>
              <a:rPr lang="en-US" altLang="zh-CN" sz="1600" b="1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Configure two 5G networks, both in client mode.Then click apply</a:t>
            </a:r>
            <a:r>
              <a:rPr lang="zh-CN" altLang="en-US" sz="1600" b="1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，</a:t>
            </a:r>
            <a:r>
              <a:rPr altLang="zh-CN" sz="1600" b="1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confirm</a:t>
            </a:r>
            <a:r>
              <a:rPr lang="en-US" altLang="zh-CN" sz="1600" b="1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.</a:t>
            </a:r>
            <a:endParaRPr lang="en-US" altLang="zh-CN" sz="1600" b="1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88209" y="1086081"/>
            <a:ext cx="7239834" cy="301095"/>
            <a:chOff x="1676337" y="643535"/>
            <a:chExt cx="8869634" cy="368876"/>
          </a:xfrm>
        </p:grpSpPr>
        <p:grpSp>
          <p:nvGrpSpPr>
            <p:cNvPr id="7" name="组合 6"/>
            <p:cNvGrpSpPr/>
            <p:nvPr/>
          </p:nvGrpSpPr>
          <p:grpSpPr>
            <a:xfrm>
              <a:off x="1676337" y="643535"/>
              <a:ext cx="3212986" cy="368876"/>
              <a:chOff x="1676337" y="643535"/>
              <a:chExt cx="3212986" cy="368876"/>
            </a:xfrm>
          </p:grpSpPr>
          <p:sp>
            <p:nvSpPr>
              <p:cNvPr id="8" name="任意多边形: 形状 102"/>
              <p:cNvSpPr/>
              <p:nvPr>
                <p:custDataLst>
                  <p:tags r:id="rId7"/>
                </p:custDataLst>
              </p:nvPr>
            </p:nvSpPr>
            <p:spPr>
              <a:xfrm>
                <a:off x="2408589" y="876944"/>
                <a:ext cx="2480734" cy="135467"/>
              </a:xfrm>
              <a:custGeom>
                <a:avLst/>
                <a:gdLst>
                  <a:gd name="connsiteX0" fmla="*/ 2480734 w 2480734"/>
                  <a:gd name="connsiteY0" fmla="*/ 135467 h 135467"/>
                  <a:gd name="connsiteX1" fmla="*/ 2345267 w 2480734"/>
                  <a:gd name="connsiteY1" fmla="*/ 0 h 135467"/>
                  <a:gd name="connsiteX2" fmla="*/ 0 w 2480734"/>
                  <a:gd name="connsiteY2" fmla="*/ 0 h 135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0734" h="135467">
                    <a:moveTo>
                      <a:pt x="2480734" y="135467"/>
                    </a:moveTo>
                    <a:lnTo>
                      <a:pt x="2345267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" name="任意多边形: 形状 103"/>
              <p:cNvSpPr/>
              <p:nvPr>
                <p:custDataLst>
                  <p:tags r:id="rId8"/>
                </p:custDataLst>
              </p:nvPr>
            </p:nvSpPr>
            <p:spPr>
              <a:xfrm>
                <a:off x="1676337" y="643535"/>
                <a:ext cx="3179762" cy="119368"/>
              </a:xfrm>
              <a:custGeom>
                <a:avLst/>
                <a:gdLst>
                  <a:gd name="connsiteX0" fmla="*/ 0 w 3175000"/>
                  <a:gd name="connsiteY0" fmla="*/ 101600 h 101600"/>
                  <a:gd name="connsiteX1" fmla="*/ 3073400 w 3175000"/>
                  <a:gd name="connsiteY1" fmla="*/ 101600 h 101600"/>
                  <a:gd name="connsiteX2" fmla="*/ 3175000 w 3175000"/>
                  <a:gd name="connsiteY2" fmla="*/ 0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75000" h="101600">
                    <a:moveTo>
                      <a:pt x="0" y="101600"/>
                    </a:moveTo>
                    <a:lnTo>
                      <a:pt x="3073400" y="101600"/>
                    </a:lnTo>
                    <a:lnTo>
                      <a:pt x="317500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任意多边形: 形状 101"/>
            <p:cNvSpPr/>
            <p:nvPr>
              <p:custDataLst>
                <p:tags r:id="rId9"/>
              </p:custDataLst>
            </p:nvPr>
          </p:nvSpPr>
          <p:spPr>
            <a:xfrm flipH="1">
              <a:off x="7366209" y="643535"/>
              <a:ext cx="3179762" cy="119368"/>
            </a:xfrm>
            <a:custGeom>
              <a:avLst/>
              <a:gdLst>
                <a:gd name="connsiteX0" fmla="*/ 0 w 3175000"/>
                <a:gd name="connsiteY0" fmla="*/ 101600 h 101600"/>
                <a:gd name="connsiteX1" fmla="*/ 3073400 w 3175000"/>
                <a:gd name="connsiteY1" fmla="*/ 101600 h 101600"/>
                <a:gd name="connsiteX2" fmla="*/ 3175000 w 3175000"/>
                <a:gd name="connsiteY2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0" h="101600">
                  <a:moveTo>
                    <a:pt x="0" y="101600"/>
                  </a:moveTo>
                  <a:lnTo>
                    <a:pt x="3073400" y="101600"/>
                  </a:lnTo>
                  <a:lnTo>
                    <a:pt x="3175000" y="0"/>
                  </a:lnTo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337496"/>
                  </a:gs>
                  <a:gs pos="100000">
                    <a:srgbClr val="337496">
                      <a:alpha val="0"/>
                    </a:srgbClr>
                  </a:gs>
                </a:gsLst>
                <a:lin ang="10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页脚占位符 1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https://www.wallystech.com/</a:t>
            </a:r>
            <a:endParaRPr lang="zh-CN" altLang="en-US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lnSpc>
                <a:spcPct val="120000"/>
              </a:lnSpc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5F26B5-172A-4DC2-B0B7-181CFC56B87C}" type="slidenum">
              <a:rPr lang="zh-CN" altLang="en-US" smtClean="0">
                <a:solidFill>
                  <a:schemeClr val="l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l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微信截图_20230316102313副本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796081" y="-15240"/>
            <a:ext cx="1250328" cy="14025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89635" y="1875155"/>
            <a:ext cx="9617710" cy="448119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1 (190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32" name="图片 31" descr="1 (174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5"/>
            </p:custDataLst>
          </p:nvPr>
        </p:nvSpPr>
        <p:spPr>
          <a:xfrm>
            <a:off x="524510" y="231140"/>
            <a:ext cx="4762500" cy="7620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lIns="0" tIns="0" rIns="0" bIns="0" anchor="ctr" anchorCtr="0">
            <a:normAutofit fontScale="7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Configure wireless roaming</a:t>
            </a:r>
            <a:endParaRPr lang="en-US" altLang="zh-CN" sz="360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407670" y="1480185"/>
            <a:ext cx="8689975" cy="5118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r>
              <a:rPr lang="en-US" altLang="zh-CN" sz="1600" b="1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This step needs to be performed again each time the power is restarted.</a:t>
            </a:r>
            <a:endParaRPr lang="en-US" altLang="zh-CN" sz="1600" b="1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88209" y="1086081"/>
            <a:ext cx="7239834" cy="301095"/>
            <a:chOff x="1676337" y="643535"/>
            <a:chExt cx="8869634" cy="368876"/>
          </a:xfrm>
        </p:grpSpPr>
        <p:grpSp>
          <p:nvGrpSpPr>
            <p:cNvPr id="7" name="组合 6"/>
            <p:cNvGrpSpPr/>
            <p:nvPr/>
          </p:nvGrpSpPr>
          <p:grpSpPr>
            <a:xfrm>
              <a:off x="1676337" y="643535"/>
              <a:ext cx="3212986" cy="368876"/>
              <a:chOff x="1676337" y="643535"/>
              <a:chExt cx="3212986" cy="368876"/>
            </a:xfrm>
          </p:grpSpPr>
          <p:sp>
            <p:nvSpPr>
              <p:cNvPr id="8" name="任意多边形: 形状 102"/>
              <p:cNvSpPr/>
              <p:nvPr>
                <p:custDataLst>
                  <p:tags r:id="rId7"/>
                </p:custDataLst>
              </p:nvPr>
            </p:nvSpPr>
            <p:spPr>
              <a:xfrm>
                <a:off x="2408589" y="876944"/>
                <a:ext cx="2480734" cy="135467"/>
              </a:xfrm>
              <a:custGeom>
                <a:avLst/>
                <a:gdLst>
                  <a:gd name="connsiteX0" fmla="*/ 2480734 w 2480734"/>
                  <a:gd name="connsiteY0" fmla="*/ 135467 h 135467"/>
                  <a:gd name="connsiteX1" fmla="*/ 2345267 w 2480734"/>
                  <a:gd name="connsiteY1" fmla="*/ 0 h 135467"/>
                  <a:gd name="connsiteX2" fmla="*/ 0 w 2480734"/>
                  <a:gd name="connsiteY2" fmla="*/ 0 h 135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0734" h="135467">
                    <a:moveTo>
                      <a:pt x="2480734" y="135467"/>
                    </a:moveTo>
                    <a:lnTo>
                      <a:pt x="2345267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" name="任意多边形: 形状 103"/>
              <p:cNvSpPr/>
              <p:nvPr>
                <p:custDataLst>
                  <p:tags r:id="rId8"/>
                </p:custDataLst>
              </p:nvPr>
            </p:nvSpPr>
            <p:spPr>
              <a:xfrm>
                <a:off x="1676337" y="643535"/>
                <a:ext cx="3179762" cy="119368"/>
              </a:xfrm>
              <a:custGeom>
                <a:avLst/>
                <a:gdLst>
                  <a:gd name="connsiteX0" fmla="*/ 0 w 3175000"/>
                  <a:gd name="connsiteY0" fmla="*/ 101600 h 101600"/>
                  <a:gd name="connsiteX1" fmla="*/ 3073400 w 3175000"/>
                  <a:gd name="connsiteY1" fmla="*/ 101600 h 101600"/>
                  <a:gd name="connsiteX2" fmla="*/ 3175000 w 3175000"/>
                  <a:gd name="connsiteY2" fmla="*/ 0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75000" h="101600">
                    <a:moveTo>
                      <a:pt x="0" y="101600"/>
                    </a:moveTo>
                    <a:lnTo>
                      <a:pt x="3073400" y="101600"/>
                    </a:lnTo>
                    <a:lnTo>
                      <a:pt x="317500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任意多边形: 形状 101"/>
            <p:cNvSpPr/>
            <p:nvPr>
              <p:custDataLst>
                <p:tags r:id="rId9"/>
              </p:custDataLst>
            </p:nvPr>
          </p:nvSpPr>
          <p:spPr>
            <a:xfrm flipH="1">
              <a:off x="7366209" y="643535"/>
              <a:ext cx="3179762" cy="119368"/>
            </a:xfrm>
            <a:custGeom>
              <a:avLst/>
              <a:gdLst>
                <a:gd name="connsiteX0" fmla="*/ 0 w 3175000"/>
                <a:gd name="connsiteY0" fmla="*/ 101600 h 101600"/>
                <a:gd name="connsiteX1" fmla="*/ 3073400 w 3175000"/>
                <a:gd name="connsiteY1" fmla="*/ 101600 h 101600"/>
                <a:gd name="connsiteX2" fmla="*/ 3175000 w 3175000"/>
                <a:gd name="connsiteY2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0" h="101600">
                  <a:moveTo>
                    <a:pt x="0" y="101600"/>
                  </a:moveTo>
                  <a:lnTo>
                    <a:pt x="3073400" y="101600"/>
                  </a:lnTo>
                  <a:lnTo>
                    <a:pt x="3175000" y="0"/>
                  </a:lnTo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337496"/>
                  </a:gs>
                  <a:gs pos="100000">
                    <a:srgbClr val="337496">
                      <a:alpha val="0"/>
                    </a:srgbClr>
                  </a:gs>
                </a:gsLst>
                <a:lin ang="10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页脚占位符 1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https://www.wallystech.com/</a:t>
            </a:r>
            <a:endParaRPr lang="zh-CN" altLang="en-US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lnSpc>
                <a:spcPct val="120000"/>
              </a:lnSpc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5F26B5-172A-4DC2-B0B7-181CFC56B87C}" type="slidenum">
              <a:rPr lang="zh-CN" altLang="en-US" smtClean="0">
                <a:solidFill>
                  <a:schemeClr val="l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l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微信截图_20230316102313副本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796081" y="-15240"/>
            <a:ext cx="1250328" cy="14025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50595" y="1886585"/>
            <a:ext cx="10145395" cy="446976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1 (190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32" name="图片 31" descr="1 (174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5"/>
            </p:custDataLst>
          </p:nvPr>
        </p:nvSpPr>
        <p:spPr>
          <a:xfrm>
            <a:off x="524510" y="231140"/>
            <a:ext cx="4762500" cy="7620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lIns="0" tIns="0" rIns="0" bIns="0" anchor="ctr" anchorCtr="0">
            <a:normAutofit fontScale="7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Configure wireless roaming</a:t>
            </a:r>
            <a:endParaRPr lang="en-US" altLang="zh-CN" sz="360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407670" y="1480185"/>
            <a:ext cx="8689975" cy="5118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r>
              <a:rPr lang="en-US" altLang="zh-CN" sz="1600" b="1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Configuration successful. You will see a data port and a scanning port, indicating successful configuration and connection to the AP.</a:t>
            </a:r>
            <a:endParaRPr lang="en-US" altLang="zh-CN" sz="1600" b="1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88209" y="1086081"/>
            <a:ext cx="7239834" cy="301095"/>
            <a:chOff x="1676337" y="643535"/>
            <a:chExt cx="8869634" cy="368876"/>
          </a:xfrm>
        </p:grpSpPr>
        <p:grpSp>
          <p:nvGrpSpPr>
            <p:cNvPr id="7" name="组合 6"/>
            <p:cNvGrpSpPr/>
            <p:nvPr/>
          </p:nvGrpSpPr>
          <p:grpSpPr>
            <a:xfrm>
              <a:off x="1676337" y="643535"/>
              <a:ext cx="3212986" cy="368876"/>
              <a:chOff x="1676337" y="643535"/>
              <a:chExt cx="3212986" cy="368876"/>
            </a:xfrm>
          </p:grpSpPr>
          <p:sp>
            <p:nvSpPr>
              <p:cNvPr id="8" name="任意多边形: 形状 102"/>
              <p:cNvSpPr/>
              <p:nvPr>
                <p:custDataLst>
                  <p:tags r:id="rId7"/>
                </p:custDataLst>
              </p:nvPr>
            </p:nvSpPr>
            <p:spPr>
              <a:xfrm>
                <a:off x="2408589" y="876944"/>
                <a:ext cx="2480734" cy="135467"/>
              </a:xfrm>
              <a:custGeom>
                <a:avLst/>
                <a:gdLst>
                  <a:gd name="connsiteX0" fmla="*/ 2480734 w 2480734"/>
                  <a:gd name="connsiteY0" fmla="*/ 135467 h 135467"/>
                  <a:gd name="connsiteX1" fmla="*/ 2345267 w 2480734"/>
                  <a:gd name="connsiteY1" fmla="*/ 0 h 135467"/>
                  <a:gd name="connsiteX2" fmla="*/ 0 w 2480734"/>
                  <a:gd name="connsiteY2" fmla="*/ 0 h 135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0734" h="135467">
                    <a:moveTo>
                      <a:pt x="2480734" y="135467"/>
                    </a:moveTo>
                    <a:lnTo>
                      <a:pt x="2345267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" name="任意多边形: 形状 103"/>
              <p:cNvSpPr/>
              <p:nvPr>
                <p:custDataLst>
                  <p:tags r:id="rId8"/>
                </p:custDataLst>
              </p:nvPr>
            </p:nvSpPr>
            <p:spPr>
              <a:xfrm>
                <a:off x="1676337" y="643535"/>
                <a:ext cx="3179762" cy="119368"/>
              </a:xfrm>
              <a:custGeom>
                <a:avLst/>
                <a:gdLst>
                  <a:gd name="connsiteX0" fmla="*/ 0 w 3175000"/>
                  <a:gd name="connsiteY0" fmla="*/ 101600 h 101600"/>
                  <a:gd name="connsiteX1" fmla="*/ 3073400 w 3175000"/>
                  <a:gd name="connsiteY1" fmla="*/ 101600 h 101600"/>
                  <a:gd name="connsiteX2" fmla="*/ 3175000 w 3175000"/>
                  <a:gd name="connsiteY2" fmla="*/ 0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75000" h="101600">
                    <a:moveTo>
                      <a:pt x="0" y="101600"/>
                    </a:moveTo>
                    <a:lnTo>
                      <a:pt x="3073400" y="101600"/>
                    </a:lnTo>
                    <a:lnTo>
                      <a:pt x="317500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任意多边形: 形状 101"/>
            <p:cNvSpPr/>
            <p:nvPr>
              <p:custDataLst>
                <p:tags r:id="rId9"/>
              </p:custDataLst>
            </p:nvPr>
          </p:nvSpPr>
          <p:spPr>
            <a:xfrm flipH="1">
              <a:off x="7366209" y="643535"/>
              <a:ext cx="3179762" cy="119368"/>
            </a:xfrm>
            <a:custGeom>
              <a:avLst/>
              <a:gdLst>
                <a:gd name="connsiteX0" fmla="*/ 0 w 3175000"/>
                <a:gd name="connsiteY0" fmla="*/ 101600 h 101600"/>
                <a:gd name="connsiteX1" fmla="*/ 3073400 w 3175000"/>
                <a:gd name="connsiteY1" fmla="*/ 101600 h 101600"/>
                <a:gd name="connsiteX2" fmla="*/ 3175000 w 3175000"/>
                <a:gd name="connsiteY2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0" h="101600">
                  <a:moveTo>
                    <a:pt x="0" y="101600"/>
                  </a:moveTo>
                  <a:lnTo>
                    <a:pt x="3073400" y="101600"/>
                  </a:lnTo>
                  <a:lnTo>
                    <a:pt x="3175000" y="0"/>
                  </a:lnTo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337496"/>
                  </a:gs>
                  <a:gs pos="100000">
                    <a:srgbClr val="337496">
                      <a:alpha val="0"/>
                    </a:srgbClr>
                  </a:gs>
                </a:gsLst>
                <a:lin ang="10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页脚占位符 1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https://www.wallystech.com/</a:t>
            </a:r>
            <a:endParaRPr lang="zh-CN" altLang="en-US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lnSpc>
                <a:spcPct val="120000"/>
              </a:lnSpc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5F26B5-172A-4DC2-B0B7-181CFC56B87C}" type="slidenum">
              <a:rPr lang="zh-CN" altLang="en-US" smtClean="0">
                <a:solidFill>
                  <a:schemeClr val="l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l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微信截图_20230316102313副本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796081" y="-15240"/>
            <a:ext cx="1250328" cy="14025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8200" y="2084705"/>
            <a:ext cx="10045700" cy="445516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863090" y="4057124"/>
            <a:ext cx="8890064" cy="1200150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sz="7000">
                <a:solidFill>
                  <a:schemeClr val="accent1"/>
                </a:solidFill>
                <a:sym typeface="+mn-ea"/>
              </a:rPr>
              <a:t>Raoming</a:t>
            </a:r>
            <a:endParaRPr lang="en-US" sz="7000">
              <a:solidFill>
                <a:schemeClr val="accent1"/>
              </a:solidFill>
              <a:sym typeface="+mn-ea"/>
            </a:endParaRPr>
          </a:p>
        </p:txBody>
      </p:sp>
      <p:pic>
        <p:nvPicPr>
          <p:cNvPr id="2" name="图片 1" descr="微信截图_20230316102313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49090" y="0"/>
            <a:ext cx="3676650" cy="41243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1 (190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32" name="图片 31" descr="1 (174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5"/>
            </p:custDataLst>
          </p:nvPr>
        </p:nvSpPr>
        <p:spPr>
          <a:xfrm>
            <a:off x="609606" y="23114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DR5018S Roaming</a:t>
            </a:r>
            <a:endParaRPr lang="en-US" altLang="zh-CN" sz="360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88209" y="1086081"/>
            <a:ext cx="7239834" cy="301095"/>
            <a:chOff x="1676337" y="643535"/>
            <a:chExt cx="8869634" cy="368876"/>
          </a:xfrm>
        </p:grpSpPr>
        <p:grpSp>
          <p:nvGrpSpPr>
            <p:cNvPr id="7" name="组合 6"/>
            <p:cNvGrpSpPr/>
            <p:nvPr/>
          </p:nvGrpSpPr>
          <p:grpSpPr>
            <a:xfrm>
              <a:off x="1676337" y="643535"/>
              <a:ext cx="3212986" cy="368876"/>
              <a:chOff x="1676337" y="643535"/>
              <a:chExt cx="3212986" cy="368876"/>
            </a:xfrm>
          </p:grpSpPr>
          <p:sp>
            <p:nvSpPr>
              <p:cNvPr id="8" name="任意多边形: 形状 102"/>
              <p:cNvSpPr/>
              <p:nvPr>
                <p:custDataLst>
                  <p:tags r:id="rId6"/>
                </p:custDataLst>
              </p:nvPr>
            </p:nvSpPr>
            <p:spPr>
              <a:xfrm>
                <a:off x="2408589" y="876944"/>
                <a:ext cx="2480734" cy="135467"/>
              </a:xfrm>
              <a:custGeom>
                <a:avLst/>
                <a:gdLst>
                  <a:gd name="connsiteX0" fmla="*/ 2480734 w 2480734"/>
                  <a:gd name="connsiteY0" fmla="*/ 135467 h 135467"/>
                  <a:gd name="connsiteX1" fmla="*/ 2345267 w 2480734"/>
                  <a:gd name="connsiteY1" fmla="*/ 0 h 135467"/>
                  <a:gd name="connsiteX2" fmla="*/ 0 w 2480734"/>
                  <a:gd name="connsiteY2" fmla="*/ 0 h 135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0734" h="135467">
                    <a:moveTo>
                      <a:pt x="2480734" y="135467"/>
                    </a:moveTo>
                    <a:lnTo>
                      <a:pt x="2345267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" name="任意多边形: 形状 103"/>
              <p:cNvSpPr/>
              <p:nvPr>
                <p:custDataLst>
                  <p:tags r:id="rId7"/>
                </p:custDataLst>
              </p:nvPr>
            </p:nvSpPr>
            <p:spPr>
              <a:xfrm>
                <a:off x="1676337" y="643535"/>
                <a:ext cx="3179762" cy="119368"/>
              </a:xfrm>
              <a:custGeom>
                <a:avLst/>
                <a:gdLst>
                  <a:gd name="connsiteX0" fmla="*/ 0 w 3175000"/>
                  <a:gd name="connsiteY0" fmla="*/ 101600 h 101600"/>
                  <a:gd name="connsiteX1" fmla="*/ 3073400 w 3175000"/>
                  <a:gd name="connsiteY1" fmla="*/ 101600 h 101600"/>
                  <a:gd name="connsiteX2" fmla="*/ 3175000 w 3175000"/>
                  <a:gd name="connsiteY2" fmla="*/ 0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75000" h="101600">
                    <a:moveTo>
                      <a:pt x="0" y="101600"/>
                    </a:moveTo>
                    <a:lnTo>
                      <a:pt x="3073400" y="101600"/>
                    </a:lnTo>
                    <a:lnTo>
                      <a:pt x="317500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任意多边形: 形状 101"/>
            <p:cNvSpPr/>
            <p:nvPr>
              <p:custDataLst>
                <p:tags r:id="rId8"/>
              </p:custDataLst>
            </p:nvPr>
          </p:nvSpPr>
          <p:spPr>
            <a:xfrm flipH="1">
              <a:off x="7366209" y="643535"/>
              <a:ext cx="3179762" cy="119368"/>
            </a:xfrm>
            <a:custGeom>
              <a:avLst/>
              <a:gdLst>
                <a:gd name="connsiteX0" fmla="*/ 0 w 3175000"/>
                <a:gd name="connsiteY0" fmla="*/ 101600 h 101600"/>
                <a:gd name="connsiteX1" fmla="*/ 3073400 w 3175000"/>
                <a:gd name="connsiteY1" fmla="*/ 101600 h 101600"/>
                <a:gd name="connsiteX2" fmla="*/ 3175000 w 3175000"/>
                <a:gd name="connsiteY2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0" h="101600">
                  <a:moveTo>
                    <a:pt x="0" y="101600"/>
                  </a:moveTo>
                  <a:lnTo>
                    <a:pt x="3073400" y="101600"/>
                  </a:lnTo>
                  <a:lnTo>
                    <a:pt x="3175000" y="0"/>
                  </a:lnTo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337496"/>
                  </a:gs>
                  <a:gs pos="100000">
                    <a:srgbClr val="337496">
                      <a:alpha val="0"/>
                    </a:srgbClr>
                  </a:gs>
                </a:gsLst>
                <a:lin ang="10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页脚占位符 11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https://www.wallystech.com/</a:t>
            </a:r>
            <a:endParaRPr lang="zh-CN" altLang="en-US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lnSpc>
                <a:spcPct val="120000"/>
              </a:lnSpc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5F26B5-172A-4DC2-B0B7-181CFC56B87C}" type="slidenum">
              <a:rPr lang="zh-CN" altLang="en-US" smtClean="0">
                <a:solidFill>
                  <a:schemeClr val="l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l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微信截图_20230316102313副本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796081" y="-15240"/>
            <a:ext cx="1250328" cy="1402547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9600" y="1276350"/>
            <a:ext cx="3964940" cy="5286375"/>
          </a:xfrm>
          <a:prstGeom prst="rect">
            <a:avLst/>
          </a:prstGeom>
        </p:spPr>
      </p:pic>
      <p:pic>
        <p:nvPicPr>
          <p:cNvPr id="11" name="图片 10" descr="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29835" y="1597025"/>
            <a:ext cx="3724275" cy="496570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1 (190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32" name="图片 31" descr="1 (174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5"/>
            </p:custDataLst>
          </p:nvPr>
        </p:nvSpPr>
        <p:spPr>
          <a:xfrm>
            <a:off x="609606" y="23114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Working principle</a:t>
            </a:r>
            <a:endParaRPr lang="en-US" altLang="zh-CN" sz="360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88209" y="1086081"/>
            <a:ext cx="7239834" cy="301095"/>
            <a:chOff x="1676337" y="643535"/>
            <a:chExt cx="8869634" cy="368876"/>
          </a:xfrm>
        </p:grpSpPr>
        <p:grpSp>
          <p:nvGrpSpPr>
            <p:cNvPr id="7" name="组合 6"/>
            <p:cNvGrpSpPr/>
            <p:nvPr/>
          </p:nvGrpSpPr>
          <p:grpSpPr>
            <a:xfrm>
              <a:off x="1676337" y="643535"/>
              <a:ext cx="3212986" cy="368876"/>
              <a:chOff x="1676337" y="643535"/>
              <a:chExt cx="3212986" cy="368876"/>
            </a:xfrm>
          </p:grpSpPr>
          <p:sp>
            <p:nvSpPr>
              <p:cNvPr id="8" name="任意多边形: 形状 102"/>
              <p:cNvSpPr/>
              <p:nvPr>
                <p:custDataLst>
                  <p:tags r:id="rId6"/>
                </p:custDataLst>
              </p:nvPr>
            </p:nvSpPr>
            <p:spPr>
              <a:xfrm>
                <a:off x="2408589" y="876944"/>
                <a:ext cx="2480734" cy="135467"/>
              </a:xfrm>
              <a:custGeom>
                <a:avLst/>
                <a:gdLst>
                  <a:gd name="connsiteX0" fmla="*/ 2480734 w 2480734"/>
                  <a:gd name="connsiteY0" fmla="*/ 135467 h 135467"/>
                  <a:gd name="connsiteX1" fmla="*/ 2345267 w 2480734"/>
                  <a:gd name="connsiteY1" fmla="*/ 0 h 135467"/>
                  <a:gd name="connsiteX2" fmla="*/ 0 w 2480734"/>
                  <a:gd name="connsiteY2" fmla="*/ 0 h 135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0734" h="135467">
                    <a:moveTo>
                      <a:pt x="2480734" y="135467"/>
                    </a:moveTo>
                    <a:lnTo>
                      <a:pt x="2345267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" name="任意多边形: 形状 103"/>
              <p:cNvSpPr/>
              <p:nvPr>
                <p:custDataLst>
                  <p:tags r:id="rId7"/>
                </p:custDataLst>
              </p:nvPr>
            </p:nvSpPr>
            <p:spPr>
              <a:xfrm>
                <a:off x="1676337" y="643535"/>
                <a:ext cx="3179762" cy="119368"/>
              </a:xfrm>
              <a:custGeom>
                <a:avLst/>
                <a:gdLst>
                  <a:gd name="connsiteX0" fmla="*/ 0 w 3175000"/>
                  <a:gd name="connsiteY0" fmla="*/ 101600 h 101600"/>
                  <a:gd name="connsiteX1" fmla="*/ 3073400 w 3175000"/>
                  <a:gd name="connsiteY1" fmla="*/ 101600 h 101600"/>
                  <a:gd name="connsiteX2" fmla="*/ 3175000 w 3175000"/>
                  <a:gd name="connsiteY2" fmla="*/ 0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75000" h="101600">
                    <a:moveTo>
                      <a:pt x="0" y="101600"/>
                    </a:moveTo>
                    <a:lnTo>
                      <a:pt x="3073400" y="101600"/>
                    </a:lnTo>
                    <a:lnTo>
                      <a:pt x="317500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任意多边形: 形状 101"/>
            <p:cNvSpPr/>
            <p:nvPr>
              <p:custDataLst>
                <p:tags r:id="rId8"/>
              </p:custDataLst>
            </p:nvPr>
          </p:nvSpPr>
          <p:spPr>
            <a:xfrm flipH="1">
              <a:off x="7366209" y="643535"/>
              <a:ext cx="3179762" cy="119368"/>
            </a:xfrm>
            <a:custGeom>
              <a:avLst/>
              <a:gdLst>
                <a:gd name="connsiteX0" fmla="*/ 0 w 3175000"/>
                <a:gd name="connsiteY0" fmla="*/ 101600 h 101600"/>
                <a:gd name="connsiteX1" fmla="*/ 3073400 w 3175000"/>
                <a:gd name="connsiteY1" fmla="*/ 101600 h 101600"/>
                <a:gd name="connsiteX2" fmla="*/ 3175000 w 3175000"/>
                <a:gd name="connsiteY2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0" h="101600">
                  <a:moveTo>
                    <a:pt x="0" y="101600"/>
                  </a:moveTo>
                  <a:lnTo>
                    <a:pt x="3073400" y="101600"/>
                  </a:lnTo>
                  <a:lnTo>
                    <a:pt x="3175000" y="0"/>
                  </a:lnTo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337496"/>
                  </a:gs>
                  <a:gs pos="100000">
                    <a:srgbClr val="337496">
                      <a:alpha val="0"/>
                    </a:srgbClr>
                  </a:gs>
                </a:gsLst>
                <a:lin ang="10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页脚占位符 11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432054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https://www.wallystech.com/</a:t>
            </a:r>
            <a:endParaRPr lang="zh-CN" altLang="en-US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lnSpc>
                <a:spcPct val="120000"/>
              </a:lnSpc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5F26B5-172A-4DC2-B0B7-181CFC56B87C}" type="slidenum">
              <a:rPr lang="zh-CN" altLang="en-US" smtClean="0">
                <a:solidFill>
                  <a:schemeClr val="l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l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微信截图_20230316102313副本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796081" y="-15240"/>
            <a:ext cx="1250328" cy="14025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9600" y="1276350"/>
            <a:ext cx="6707505" cy="524383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1 (190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32" name="图片 31" descr="1 (174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5"/>
            </p:custDataLst>
          </p:nvPr>
        </p:nvSpPr>
        <p:spPr>
          <a:xfrm>
            <a:off x="609606" y="23114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Working principle </a:t>
            </a:r>
            <a:endParaRPr lang="en-US" altLang="zh-CN" sz="360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88209" y="1086081"/>
            <a:ext cx="7239834" cy="301095"/>
            <a:chOff x="1676337" y="643535"/>
            <a:chExt cx="8869634" cy="368876"/>
          </a:xfrm>
        </p:grpSpPr>
        <p:grpSp>
          <p:nvGrpSpPr>
            <p:cNvPr id="7" name="组合 6"/>
            <p:cNvGrpSpPr/>
            <p:nvPr/>
          </p:nvGrpSpPr>
          <p:grpSpPr>
            <a:xfrm>
              <a:off x="1676337" y="643535"/>
              <a:ext cx="3212986" cy="368876"/>
              <a:chOff x="1676337" y="643535"/>
              <a:chExt cx="3212986" cy="368876"/>
            </a:xfrm>
          </p:grpSpPr>
          <p:sp>
            <p:nvSpPr>
              <p:cNvPr id="8" name="任意多边形: 形状 102"/>
              <p:cNvSpPr/>
              <p:nvPr>
                <p:custDataLst>
                  <p:tags r:id="rId6"/>
                </p:custDataLst>
              </p:nvPr>
            </p:nvSpPr>
            <p:spPr>
              <a:xfrm>
                <a:off x="2408589" y="876944"/>
                <a:ext cx="2480734" cy="135467"/>
              </a:xfrm>
              <a:custGeom>
                <a:avLst/>
                <a:gdLst>
                  <a:gd name="connsiteX0" fmla="*/ 2480734 w 2480734"/>
                  <a:gd name="connsiteY0" fmla="*/ 135467 h 135467"/>
                  <a:gd name="connsiteX1" fmla="*/ 2345267 w 2480734"/>
                  <a:gd name="connsiteY1" fmla="*/ 0 h 135467"/>
                  <a:gd name="connsiteX2" fmla="*/ 0 w 2480734"/>
                  <a:gd name="connsiteY2" fmla="*/ 0 h 135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0734" h="135467">
                    <a:moveTo>
                      <a:pt x="2480734" y="135467"/>
                    </a:moveTo>
                    <a:lnTo>
                      <a:pt x="2345267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" name="任意多边形: 形状 103"/>
              <p:cNvSpPr/>
              <p:nvPr>
                <p:custDataLst>
                  <p:tags r:id="rId7"/>
                </p:custDataLst>
              </p:nvPr>
            </p:nvSpPr>
            <p:spPr>
              <a:xfrm>
                <a:off x="1676337" y="643535"/>
                <a:ext cx="3179762" cy="119368"/>
              </a:xfrm>
              <a:custGeom>
                <a:avLst/>
                <a:gdLst>
                  <a:gd name="connsiteX0" fmla="*/ 0 w 3175000"/>
                  <a:gd name="connsiteY0" fmla="*/ 101600 h 101600"/>
                  <a:gd name="connsiteX1" fmla="*/ 3073400 w 3175000"/>
                  <a:gd name="connsiteY1" fmla="*/ 101600 h 101600"/>
                  <a:gd name="connsiteX2" fmla="*/ 3175000 w 3175000"/>
                  <a:gd name="connsiteY2" fmla="*/ 0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75000" h="101600">
                    <a:moveTo>
                      <a:pt x="0" y="101600"/>
                    </a:moveTo>
                    <a:lnTo>
                      <a:pt x="3073400" y="101600"/>
                    </a:lnTo>
                    <a:lnTo>
                      <a:pt x="317500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任意多边形: 形状 101"/>
            <p:cNvSpPr/>
            <p:nvPr>
              <p:custDataLst>
                <p:tags r:id="rId8"/>
              </p:custDataLst>
            </p:nvPr>
          </p:nvSpPr>
          <p:spPr>
            <a:xfrm flipH="1">
              <a:off x="7366209" y="643535"/>
              <a:ext cx="3179762" cy="119368"/>
            </a:xfrm>
            <a:custGeom>
              <a:avLst/>
              <a:gdLst>
                <a:gd name="connsiteX0" fmla="*/ 0 w 3175000"/>
                <a:gd name="connsiteY0" fmla="*/ 101600 h 101600"/>
                <a:gd name="connsiteX1" fmla="*/ 3073400 w 3175000"/>
                <a:gd name="connsiteY1" fmla="*/ 101600 h 101600"/>
                <a:gd name="connsiteX2" fmla="*/ 3175000 w 3175000"/>
                <a:gd name="connsiteY2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0" h="101600">
                  <a:moveTo>
                    <a:pt x="0" y="101600"/>
                  </a:moveTo>
                  <a:lnTo>
                    <a:pt x="3073400" y="101600"/>
                  </a:lnTo>
                  <a:lnTo>
                    <a:pt x="3175000" y="0"/>
                  </a:lnTo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337496"/>
                  </a:gs>
                  <a:gs pos="100000">
                    <a:srgbClr val="337496">
                      <a:alpha val="0"/>
                    </a:srgbClr>
                  </a:gs>
                </a:gsLst>
                <a:lin ang="10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页脚占位符 11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432054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https://www.wallystech.com/</a:t>
            </a:r>
            <a:endParaRPr lang="zh-CN" altLang="en-US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lnSpc>
                <a:spcPct val="120000"/>
              </a:lnSpc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5F26B5-172A-4DC2-B0B7-181CFC56B87C}" type="slidenum">
              <a:rPr lang="zh-CN" altLang="en-US" smtClean="0">
                <a:solidFill>
                  <a:schemeClr val="l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l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微信截图_20230316102313副本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796081" y="-15240"/>
            <a:ext cx="1250328" cy="1402547"/>
          </a:xfrm>
          <a:prstGeom prst="rect">
            <a:avLst/>
          </a:prstGeom>
        </p:spPr>
      </p:pic>
      <p:pic>
        <p:nvPicPr>
          <p:cNvPr id="3" name="图片 2" descr="roaming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0090" y="1085850"/>
            <a:ext cx="8897620" cy="5005070"/>
          </a:xfrm>
          <a:prstGeom prst="rect">
            <a:avLst/>
          </a:prstGeom>
        </p:spPr>
      </p:pic>
      <p:pic>
        <p:nvPicPr>
          <p:cNvPr id="6" name="图片 5" descr="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66495" y="1085850"/>
            <a:ext cx="1379855" cy="2038985"/>
          </a:xfrm>
          <a:prstGeom prst="rect">
            <a:avLst/>
          </a:prstGeom>
        </p:spPr>
      </p:pic>
      <p:pic>
        <p:nvPicPr>
          <p:cNvPr id="11" name="图片 10" descr="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984490" y="1387475"/>
            <a:ext cx="1379855" cy="203898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2"/>
            <p:custDataLst>
              <p:tags r:id="rId1"/>
            </p:custDataLst>
          </p:nvPr>
        </p:nvSpPr>
        <p:spPr>
          <a:xfrm>
            <a:off x="0" y="2524125"/>
            <a:ext cx="7587615" cy="1099820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en-US" sz="7100">
                <a:solidFill>
                  <a:schemeClr val="accent1"/>
                </a:solidFill>
                <a:cs typeface="汉仪旗黑-85S" panose="00020600040101010101" pitchFamily="18" charset="-122"/>
              </a:rPr>
              <a:t>Roaming</a:t>
            </a:r>
            <a:endParaRPr lang="en-US" altLang="en-US" sz="7100">
              <a:solidFill>
                <a:schemeClr val="accent1"/>
              </a:solidFill>
              <a:cs typeface="汉仪旗黑-85S" panose="00020600040101010101" pitchFamily="18" charset="-122"/>
            </a:endParaRPr>
          </a:p>
        </p:txBody>
      </p:sp>
      <p:pic>
        <p:nvPicPr>
          <p:cNvPr id="6" name="图片 5" descr="微信截图_20250711100933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2075" y="2770505"/>
            <a:ext cx="7019925" cy="4087495"/>
          </a:xfrm>
          <a:prstGeom prst="rect">
            <a:avLst/>
          </a:prstGeom>
        </p:spPr>
      </p:pic>
      <p:pic>
        <p:nvPicPr>
          <p:cNvPr id="4" name="图片 3" descr="微信截图_20230316102313副本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973435" y="-9525"/>
            <a:ext cx="1190625" cy="1336040"/>
          </a:xfrm>
          <a:prstGeom prst="rect">
            <a:avLst/>
          </a:prstGeom>
        </p:spPr>
      </p:pic>
      <p:sp>
        <p:nvSpPr>
          <p:cNvPr id="2" name="标题 4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130300" y="3623945"/>
            <a:ext cx="5701030" cy="109982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145" b="1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4800">
                <a:solidFill>
                  <a:schemeClr val="accent1"/>
                </a:solidFill>
                <a:cs typeface="汉仪旗黑-85S" panose="00020600040101010101" pitchFamily="18" charset="-122"/>
              </a:rPr>
              <a:t>User Manual</a:t>
            </a:r>
            <a:endParaRPr lang="en-US" altLang="zh-CN" sz="4800">
              <a:solidFill>
                <a:schemeClr val="accent1"/>
              </a:solidFill>
              <a:cs typeface="汉仪旗黑-85S" panose="00020600040101010101" pitchFamily="18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1 (190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32" name="图片 31" descr="1 (174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5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sz="360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UI Setting</a:t>
            </a:r>
            <a:endParaRPr lang="en-US" sz="360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720090" y="1727835"/>
            <a:ext cx="10198735" cy="13385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200" b="1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1.Input the IP 192.168.1.1 and login</a:t>
            </a:r>
            <a:endParaRPr lang="en-US" altLang="zh-CN" sz="1200" b="1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200" b="1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2.Input the username “admin” password “password” then press the button “Login”</a:t>
            </a:r>
            <a:endParaRPr lang="en-US" altLang="zh-CN" sz="1200" b="1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88209" y="1086081"/>
            <a:ext cx="7239834" cy="301095"/>
            <a:chOff x="1676337" y="643535"/>
            <a:chExt cx="8869634" cy="368876"/>
          </a:xfrm>
        </p:grpSpPr>
        <p:grpSp>
          <p:nvGrpSpPr>
            <p:cNvPr id="7" name="组合 6"/>
            <p:cNvGrpSpPr/>
            <p:nvPr/>
          </p:nvGrpSpPr>
          <p:grpSpPr>
            <a:xfrm>
              <a:off x="1676337" y="643535"/>
              <a:ext cx="3212986" cy="368876"/>
              <a:chOff x="1676337" y="643535"/>
              <a:chExt cx="3212986" cy="368876"/>
            </a:xfrm>
          </p:grpSpPr>
          <p:sp>
            <p:nvSpPr>
              <p:cNvPr id="8" name="任意多边形: 形状 102"/>
              <p:cNvSpPr/>
              <p:nvPr>
                <p:custDataLst>
                  <p:tags r:id="rId7"/>
                </p:custDataLst>
              </p:nvPr>
            </p:nvSpPr>
            <p:spPr>
              <a:xfrm>
                <a:off x="2408589" y="876944"/>
                <a:ext cx="2480734" cy="135467"/>
              </a:xfrm>
              <a:custGeom>
                <a:avLst/>
                <a:gdLst>
                  <a:gd name="connsiteX0" fmla="*/ 2480734 w 2480734"/>
                  <a:gd name="connsiteY0" fmla="*/ 135467 h 135467"/>
                  <a:gd name="connsiteX1" fmla="*/ 2345267 w 2480734"/>
                  <a:gd name="connsiteY1" fmla="*/ 0 h 135467"/>
                  <a:gd name="connsiteX2" fmla="*/ 0 w 2480734"/>
                  <a:gd name="connsiteY2" fmla="*/ 0 h 135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0734" h="135467">
                    <a:moveTo>
                      <a:pt x="2480734" y="135467"/>
                    </a:moveTo>
                    <a:lnTo>
                      <a:pt x="2345267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" name="任意多边形: 形状 103"/>
              <p:cNvSpPr/>
              <p:nvPr>
                <p:custDataLst>
                  <p:tags r:id="rId8"/>
                </p:custDataLst>
              </p:nvPr>
            </p:nvSpPr>
            <p:spPr>
              <a:xfrm>
                <a:off x="1676337" y="643535"/>
                <a:ext cx="3179762" cy="119368"/>
              </a:xfrm>
              <a:custGeom>
                <a:avLst/>
                <a:gdLst>
                  <a:gd name="connsiteX0" fmla="*/ 0 w 3175000"/>
                  <a:gd name="connsiteY0" fmla="*/ 101600 h 101600"/>
                  <a:gd name="connsiteX1" fmla="*/ 3073400 w 3175000"/>
                  <a:gd name="connsiteY1" fmla="*/ 101600 h 101600"/>
                  <a:gd name="connsiteX2" fmla="*/ 3175000 w 3175000"/>
                  <a:gd name="connsiteY2" fmla="*/ 0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75000" h="101600">
                    <a:moveTo>
                      <a:pt x="0" y="101600"/>
                    </a:moveTo>
                    <a:lnTo>
                      <a:pt x="3073400" y="101600"/>
                    </a:lnTo>
                    <a:lnTo>
                      <a:pt x="317500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任意多边形: 形状 101"/>
            <p:cNvSpPr/>
            <p:nvPr>
              <p:custDataLst>
                <p:tags r:id="rId9"/>
              </p:custDataLst>
            </p:nvPr>
          </p:nvSpPr>
          <p:spPr>
            <a:xfrm flipH="1">
              <a:off x="7366209" y="643535"/>
              <a:ext cx="3179762" cy="119368"/>
            </a:xfrm>
            <a:custGeom>
              <a:avLst/>
              <a:gdLst>
                <a:gd name="connsiteX0" fmla="*/ 0 w 3175000"/>
                <a:gd name="connsiteY0" fmla="*/ 101600 h 101600"/>
                <a:gd name="connsiteX1" fmla="*/ 3073400 w 3175000"/>
                <a:gd name="connsiteY1" fmla="*/ 101600 h 101600"/>
                <a:gd name="connsiteX2" fmla="*/ 3175000 w 3175000"/>
                <a:gd name="connsiteY2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0" h="101600">
                  <a:moveTo>
                    <a:pt x="0" y="101600"/>
                  </a:moveTo>
                  <a:lnTo>
                    <a:pt x="3073400" y="101600"/>
                  </a:lnTo>
                  <a:lnTo>
                    <a:pt x="3175000" y="0"/>
                  </a:lnTo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337496"/>
                  </a:gs>
                  <a:gs pos="100000">
                    <a:srgbClr val="337496">
                      <a:alpha val="0"/>
                    </a:srgbClr>
                  </a:gs>
                </a:gsLst>
                <a:lin ang="10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页脚占位符 1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https://www.wallystech.com/</a:t>
            </a:r>
            <a:endParaRPr lang="zh-CN" altLang="en-US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lnSpc>
                <a:spcPct val="120000"/>
              </a:lnSpc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5F26B5-172A-4DC2-B0B7-181CFC56B87C}" type="slidenum">
              <a:rPr lang="zh-CN" altLang="en-US" smtClean="0">
                <a:solidFill>
                  <a:schemeClr val="l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l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微信截图_20230316102313副本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796081" y="-15240"/>
            <a:ext cx="1250328" cy="14025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781935" y="2622550"/>
            <a:ext cx="5676900" cy="311658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1 (190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32" name="图片 31" descr="1 (174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5"/>
            </p:custDataLst>
          </p:nvPr>
        </p:nvSpPr>
        <p:spPr>
          <a:xfrm>
            <a:off x="407670" y="231140"/>
            <a:ext cx="5159375" cy="7620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Configure roam mode</a:t>
            </a:r>
            <a:endParaRPr lang="en-US" altLang="zh-CN" sz="360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407670" y="1480185"/>
            <a:ext cx="3792855" cy="24136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400" b="1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3. Setting Client roaming</a:t>
            </a:r>
            <a:endParaRPr lang="en-US" altLang="zh-CN" sz="1400" b="1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• Wizard</a:t>
            </a:r>
            <a:r>
              <a:rPr altLang="zh-CN" sz="1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-&gt;Roam Mode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: </a:t>
            </a:r>
            <a:endParaRPr lang="en-US" altLang="zh-CN" sz="1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Configure 5G mode separately</a:t>
            </a:r>
            <a:endParaRPr lang="en-US" altLang="zh-CN" sz="1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endParaRPr lang="en-US" altLang="zh-CN" sz="1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endParaRPr lang="en-US" altLang="zh-CN" sz="1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88209" y="1086081"/>
            <a:ext cx="7239834" cy="301095"/>
            <a:chOff x="1676337" y="643535"/>
            <a:chExt cx="8869634" cy="368876"/>
          </a:xfrm>
        </p:grpSpPr>
        <p:grpSp>
          <p:nvGrpSpPr>
            <p:cNvPr id="7" name="组合 6"/>
            <p:cNvGrpSpPr/>
            <p:nvPr/>
          </p:nvGrpSpPr>
          <p:grpSpPr>
            <a:xfrm>
              <a:off x="1676337" y="643535"/>
              <a:ext cx="3212986" cy="368876"/>
              <a:chOff x="1676337" y="643535"/>
              <a:chExt cx="3212986" cy="368876"/>
            </a:xfrm>
          </p:grpSpPr>
          <p:sp>
            <p:nvSpPr>
              <p:cNvPr id="8" name="任意多边形: 形状 102"/>
              <p:cNvSpPr/>
              <p:nvPr>
                <p:custDataLst>
                  <p:tags r:id="rId7"/>
                </p:custDataLst>
              </p:nvPr>
            </p:nvSpPr>
            <p:spPr>
              <a:xfrm>
                <a:off x="2408589" y="876944"/>
                <a:ext cx="2480734" cy="135467"/>
              </a:xfrm>
              <a:custGeom>
                <a:avLst/>
                <a:gdLst>
                  <a:gd name="connsiteX0" fmla="*/ 2480734 w 2480734"/>
                  <a:gd name="connsiteY0" fmla="*/ 135467 h 135467"/>
                  <a:gd name="connsiteX1" fmla="*/ 2345267 w 2480734"/>
                  <a:gd name="connsiteY1" fmla="*/ 0 h 135467"/>
                  <a:gd name="connsiteX2" fmla="*/ 0 w 2480734"/>
                  <a:gd name="connsiteY2" fmla="*/ 0 h 135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0734" h="135467">
                    <a:moveTo>
                      <a:pt x="2480734" y="135467"/>
                    </a:moveTo>
                    <a:lnTo>
                      <a:pt x="2345267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" name="任意多边形: 形状 103"/>
              <p:cNvSpPr/>
              <p:nvPr>
                <p:custDataLst>
                  <p:tags r:id="rId8"/>
                </p:custDataLst>
              </p:nvPr>
            </p:nvSpPr>
            <p:spPr>
              <a:xfrm>
                <a:off x="1676337" y="643535"/>
                <a:ext cx="3179762" cy="119368"/>
              </a:xfrm>
              <a:custGeom>
                <a:avLst/>
                <a:gdLst>
                  <a:gd name="connsiteX0" fmla="*/ 0 w 3175000"/>
                  <a:gd name="connsiteY0" fmla="*/ 101600 h 101600"/>
                  <a:gd name="connsiteX1" fmla="*/ 3073400 w 3175000"/>
                  <a:gd name="connsiteY1" fmla="*/ 101600 h 101600"/>
                  <a:gd name="connsiteX2" fmla="*/ 3175000 w 3175000"/>
                  <a:gd name="connsiteY2" fmla="*/ 0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75000" h="101600">
                    <a:moveTo>
                      <a:pt x="0" y="101600"/>
                    </a:moveTo>
                    <a:lnTo>
                      <a:pt x="3073400" y="101600"/>
                    </a:lnTo>
                    <a:lnTo>
                      <a:pt x="317500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任意多边形: 形状 101"/>
            <p:cNvSpPr/>
            <p:nvPr>
              <p:custDataLst>
                <p:tags r:id="rId9"/>
              </p:custDataLst>
            </p:nvPr>
          </p:nvSpPr>
          <p:spPr>
            <a:xfrm flipH="1">
              <a:off x="7366209" y="643535"/>
              <a:ext cx="3179762" cy="119368"/>
            </a:xfrm>
            <a:custGeom>
              <a:avLst/>
              <a:gdLst>
                <a:gd name="connsiteX0" fmla="*/ 0 w 3175000"/>
                <a:gd name="connsiteY0" fmla="*/ 101600 h 101600"/>
                <a:gd name="connsiteX1" fmla="*/ 3073400 w 3175000"/>
                <a:gd name="connsiteY1" fmla="*/ 101600 h 101600"/>
                <a:gd name="connsiteX2" fmla="*/ 3175000 w 3175000"/>
                <a:gd name="connsiteY2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0" h="101600">
                  <a:moveTo>
                    <a:pt x="0" y="101600"/>
                  </a:moveTo>
                  <a:lnTo>
                    <a:pt x="3073400" y="101600"/>
                  </a:lnTo>
                  <a:lnTo>
                    <a:pt x="3175000" y="0"/>
                  </a:lnTo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337496"/>
                  </a:gs>
                  <a:gs pos="100000">
                    <a:srgbClr val="337496">
                      <a:alpha val="0"/>
                    </a:srgbClr>
                  </a:gs>
                </a:gsLst>
                <a:lin ang="10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页脚占位符 1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https://www.wallystech.com/</a:t>
            </a:r>
            <a:endParaRPr lang="zh-CN" altLang="en-US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lnSpc>
                <a:spcPct val="120000"/>
              </a:lnSpc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5F26B5-172A-4DC2-B0B7-181CFC56B87C}" type="slidenum">
              <a:rPr lang="zh-CN" altLang="en-US" smtClean="0">
                <a:solidFill>
                  <a:schemeClr val="l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l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微信截图_20230316102313副本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796081" y="-15240"/>
            <a:ext cx="1250328" cy="14025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23995" y="1480185"/>
            <a:ext cx="8022590" cy="365950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1 (190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32" name="图片 31" descr="1 (174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5"/>
            </p:custDataLst>
          </p:nvPr>
        </p:nvSpPr>
        <p:spPr>
          <a:xfrm>
            <a:off x="407670" y="173355"/>
            <a:ext cx="6170930" cy="7620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Configure roam mode</a:t>
            </a:r>
            <a:endParaRPr lang="en-US" sz="360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407670" y="1480185"/>
            <a:ext cx="3792855" cy="24136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28600" lvl="0" indent="-22860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AutoNum type="arabicPeriod"/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change IP address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228600" lvl="0" indent="-22860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AutoNum type="arabicPeriod"/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enable roaming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228600" lvl="0" indent="-22860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AutoNum type="arabicPeriod"/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Rssi threshold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228600" lvl="0" indent="-22860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AutoNum type="arabicPeriod"/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Rssi balance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228600" lvl="0" indent="-22860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AutoNum type="arabicPeriod"/>
            </a:pP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r>
              <a:rPr lang="en-US" altLang="zh-CN" sz="1600" b="1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Then the next step</a:t>
            </a:r>
            <a:endParaRPr lang="en-US" altLang="zh-CN" sz="1600" b="1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88209" y="1086081"/>
            <a:ext cx="7239834" cy="301095"/>
            <a:chOff x="1676337" y="643535"/>
            <a:chExt cx="8869634" cy="368876"/>
          </a:xfrm>
        </p:grpSpPr>
        <p:grpSp>
          <p:nvGrpSpPr>
            <p:cNvPr id="7" name="组合 6"/>
            <p:cNvGrpSpPr/>
            <p:nvPr/>
          </p:nvGrpSpPr>
          <p:grpSpPr>
            <a:xfrm>
              <a:off x="1676337" y="643535"/>
              <a:ext cx="3212986" cy="368876"/>
              <a:chOff x="1676337" y="643535"/>
              <a:chExt cx="3212986" cy="368876"/>
            </a:xfrm>
          </p:grpSpPr>
          <p:sp>
            <p:nvSpPr>
              <p:cNvPr id="8" name="任意多边形: 形状 102"/>
              <p:cNvSpPr/>
              <p:nvPr>
                <p:custDataLst>
                  <p:tags r:id="rId7"/>
                </p:custDataLst>
              </p:nvPr>
            </p:nvSpPr>
            <p:spPr>
              <a:xfrm>
                <a:off x="2408589" y="876944"/>
                <a:ext cx="2480734" cy="135467"/>
              </a:xfrm>
              <a:custGeom>
                <a:avLst/>
                <a:gdLst>
                  <a:gd name="connsiteX0" fmla="*/ 2480734 w 2480734"/>
                  <a:gd name="connsiteY0" fmla="*/ 135467 h 135467"/>
                  <a:gd name="connsiteX1" fmla="*/ 2345267 w 2480734"/>
                  <a:gd name="connsiteY1" fmla="*/ 0 h 135467"/>
                  <a:gd name="connsiteX2" fmla="*/ 0 w 2480734"/>
                  <a:gd name="connsiteY2" fmla="*/ 0 h 135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0734" h="135467">
                    <a:moveTo>
                      <a:pt x="2480734" y="135467"/>
                    </a:moveTo>
                    <a:lnTo>
                      <a:pt x="2345267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" name="任意多边形: 形状 103"/>
              <p:cNvSpPr/>
              <p:nvPr>
                <p:custDataLst>
                  <p:tags r:id="rId8"/>
                </p:custDataLst>
              </p:nvPr>
            </p:nvSpPr>
            <p:spPr>
              <a:xfrm>
                <a:off x="1676337" y="643535"/>
                <a:ext cx="3179762" cy="119368"/>
              </a:xfrm>
              <a:custGeom>
                <a:avLst/>
                <a:gdLst>
                  <a:gd name="connsiteX0" fmla="*/ 0 w 3175000"/>
                  <a:gd name="connsiteY0" fmla="*/ 101600 h 101600"/>
                  <a:gd name="connsiteX1" fmla="*/ 3073400 w 3175000"/>
                  <a:gd name="connsiteY1" fmla="*/ 101600 h 101600"/>
                  <a:gd name="connsiteX2" fmla="*/ 3175000 w 3175000"/>
                  <a:gd name="connsiteY2" fmla="*/ 0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75000" h="101600">
                    <a:moveTo>
                      <a:pt x="0" y="101600"/>
                    </a:moveTo>
                    <a:lnTo>
                      <a:pt x="3073400" y="101600"/>
                    </a:lnTo>
                    <a:lnTo>
                      <a:pt x="317500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任意多边形: 形状 101"/>
            <p:cNvSpPr/>
            <p:nvPr>
              <p:custDataLst>
                <p:tags r:id="rId9"/>
              </p:custDataLst>
            </p:nvPr>
          </p:nvSpPr>
          <p:spPr>
            <a:xfrm flipH="1">
              <a:off x="7366209" y="643535"/>
              <a:ext cx="3179762" cy="119368"/>
            </a:xfrm>
            <a:custGeom>
              <a:avLst/>
              <a:gdLst>
                <a:gd name="connsiteX0" fmla="*/ 0 w 3175000"/>
                <a:gd name="connsiteY0" fmla="*/ 101600 h 101600"/>
                <a:gd name="connsiteX1" fmla="*/ 3073400 w 3175000"/>
                <a:gd name="connsiteY1" fmla="*/ 101600 h 101600"/>
                <a:gd name="connsiteX2" fmla="*/ 3175000 w 3175000"/>
                <a:gd name="connsiteY2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0" h="101600">
                  <a:moveTo>
                    <a:pt x="0" y="101600"/>
                  </a:moveTo>
                  <a:lnTo>
                    <a:pt x="3073400" y="101600"/>
                  </a:lnTo>
                  <a:lnTo>
                    <a:pt x="3175000" y="0"/>
                  </a:lnTo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337496"/>
                  </a:gs>
                  <a:gs pos="100000">
                    <a:srgbClr val="337496">
                      <a:alpha val="0"/>
                    </a:srgbClr>
                  </a:gs>
                </a:gsLst>
                <a:lin ang="10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页脚占位符 1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https://www.wallystech.com/</a:t>
            </a:r>
            <a:endParaRPr lang="zh-CN" altLang="en-US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lnSpc>
                <a:spcPct val="120000"/>
              </a:lnSpc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5F26B5-172A-4DC2-B0B7-181CFC56B87C}" type="slidenum">
              <a:rPr lang="zh-CN" altLang="en-US" smtClean="0">
                <a:solidFill>
                  <a:schemeClr val="l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l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微信截图_20230316102313副本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796081" y="-15240"/>
            <a:ext cx="1250328" cy="140254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971800" y="1480185"/>
            <a:ext cx="8500110" cy="424688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1 (190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32" name="图片 31" descr="1 (174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5"/>
            </p:custDataLst>
          </p:nvPr>
        </p:nvSpPr>
        <p:spPr>
          <a:xfrm>
            <a:off x="407670" y="231140"/>
            <a:ext cx="4857115" cy="7620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Configure roam mode</a:t>
            </a:r>
            <a:endParaRPr lang="en-US" sz="360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407670" y="1480185"/>
            <a:ext cx="3792855" cy="24136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28600" lvl="0" indent="-22860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AutoNum type="arabicPeriod"/>
            </a:pP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WiFi0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228600" lvl="0" indent="-22860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AutoNum type="arabicPeriod"/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WiFi status open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228600" lvl="0" indent="-22860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AutoNum type="arabicPeriod"/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change ssid 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（</a:t>
            </a:r>
            <a:r>
              <a:rPr altLang="zh-CN" sz="1600" spc="100" dirty="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same with aps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）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r>
              <a:rPr lang="en-US" altLang="zh-CN" sz="1600" b="1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Then the next step</a:t>
            </a:r>
            <a:endParaRPr lang="en-US" altLang="zh-CN" sz="1600" b="1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88209" y="1086081"/>
            <a:ext cx="7239834" cy="301095"/>
            <a:chOff x="1676337" y="643535"/>
            <a:chExt cx="8869634" cy="368876"/>
          </a:xfrm>
        </p:grpSpPr>
        <p:grpSp>
          <p:nvGrpSpPr>
            <p:cNvPr id="7" name="组合 6"/>
            <p:cNvGrpSpPr/>
            <p:nvPr/>
          </p:nvGrpSpPr>
          <p:grpSpPr>
            <a:xfrm>
              <a:off x="1676337" y="643535"/>
              <a:ext cx="3212986" cy="368876"/>
              <a:chOff x="1676337" y="643535"/>
              <a:chExt cx="3212986" cy="368876"/>
            </a:xfrm>
          </p:grpSpPr>
          <p:sp>
            <p:nvSpPr>
              <p:cNvPr id="8" name="任意多边形: 形状 102"/>
              <p:cNvSpPr/>
              <p:nvPr>
                <p:custDataLst>
                  <p:tags r:id="rId7"/>
                </p:custDataLst>
              </p:nvPr>
            </p:nvSpPr>
            <p:spPr>
              <a:xfrm>
                <a:off x="2408589" y="876944"/>
                <a:ext cx="2480734" cy="135467"/>
              </a:xfrm>
              <a:custGeom>
                <a:avLst/>
                <a:gdLst>
                  <a:gd name="connsiteX0" fmla="*/ 2480734 w 2480734"/>
                  <a:gd name="connsiteY0" fmla="*/ 135467 h 135467"/>
                  <a:gd name="connsiteX1" fmla="*/ 2345267 w 2480734"/>
                  <a:gd name="connsiteY1" fmla="*/ 0 h 135467"/>
                  <a:gd name="connsiteX2" fmla="*/ 0 w 2480734"/>
                  <a:gd name="connsiteY2" fmla="*/ 0 h 135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0734" h="135467">
                    <a:moveTo>
                      <a:pt x="2480734" y="135467"/>
                    </a:moveTo>
                    <a:lnTo>
                      <a:pt x="2345267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" name="任意多边形: 形状 103"/>
              <p:cNvSpPr/>
              <p:nvPr>
                <p:custDataLst>
                  <p:tags r:id="rId8"/>
                </p:custDataLst>
              </p:nvPr>
            </p:nvSpPr>
            <p:spPr>
              <a:xfrm>
                <a:off x="1676337" y="643535"/>
                <a:ext cx="3179762" cy="119368"/>
              </a:xfrm>
              <a:custGeom>
                <a:avLst/>
                <a:gdLst>
                  <a:gd name="connsiteX0" fmla="*/ 0 w 3175000"/>
                  <a:gd name="connsiteY0" fmla="*/ 101600 h 101600"/>
                  <a:gd name="connsiteX1" fmla="*/ 3073400 w 3175000"/>
                  <a:gd name="connsiteY1" fmla="*/ 101600 h 101600"/>
                  <a:gd name="connsiteX2" fmla="*/ 3175000 w 3175000"/>
                  <a:gd name="connsiteY2" fmla="*/ 0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75000" h="101600">
                    <a:moveTo>
                      <a:pt x="0" y="101600"/>
                    </a:moveTo>
                    <a:lnTo>
                      <a:pt x="3073400" y="101600"/>
                    </a:lnTo>
                    <a:lnTo>
                      <a:pt x="3175000" y="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rgbClr val="337496"/>
                    </a:gs>
                    <a:gs pos="100000">
                      <a:srgbClr val="337496">
                        <a:alpha val="0"/>
                      </a:srgbClr>
                    </a:gs>
                  </a:gsLst>
                  <a:lin ang="10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任意多边形: 形状 101"/>
            <p:cNvSpPr/>
            <p:nvPr>
              <p:custDataLst>
                <p:tags r:id="rId9"/>
              </p:custDataLst>
            </p:nvPr>
          </p:nvSpPr>
          <p:spPr>
            <a:xfrm flipH="1">
              <a:off x="7366209" y="643535"/>
              <a:ext cx="3179762" cy="119368"/>
            </a:xfrm>
            <a:custGeom>
              <a:avLst/>
              <a:gdLst>
                <a:gd name="connsiteX0" fmla="*/ 0 w 3175000"/>
                <a:gd name="connsiteY0" fmla="*/ 101600 h 101600"/>
                <a:gd name="connsiteX1" fmla="*/ 3073400 w 3175000"/>
                <a:gd name="connsiteY1" fmla="*/ 101600 h 101600"/>
                <a:gd name="connsiteX2" fmla="*/ 3175000 w 3175000"/>
                <a:gd name="connsiteY2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0" h="101600">
                  <a:moveTo>
                    <a:pt x="0" y="101600"/>
                  </a:moveTo>
                  <a:lnTo>
                    <a:pt x="3073400" y="101600"/>
                  </a:lnTo>
                  <a:lnTo>
                    <a:pt x="3175000" y="0"/>
                  </a:lnTo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337496"/>
                  </a:gs>
                  <a:gs pos="100000">
                    <a:srgbClr val="337496">
                      <a:alpha val="0"/>
                    </a:srgbClr>
                  </a:gs>
                </a:gsLst>
                <a:lin ang="10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页脚占位符 1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https://www.wallystech.com/</a:t>
            </a:r>
            <a:endParaRPr lang="zh-CN" altLang="en-US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lnSpc>
                <a:spcPct val="120000"/>
              </a:lnSpc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5F26B5-172A-4DC2-B0B7-181CFC56B87C}" type="slidenum">
              <a:rPr lang="zh-CN" altLang="en-US" smtClean="0">
                <a:solidFill>
                  <a:schemeClr val="l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l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微信截图_20230316102313副本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796081" y="-15240"/>
            <a:ext cx="1250328" cy="14025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688590" y="1749425"/>
            <a:ext cx="9150350" cy="404431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00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5022_1*a*1"/>
  <p:tag name="KSO_WM_TEMPLATE_CATEGORY" val="custom"/>
  <p:tag name="KSO_WM_TEMPLATE_INDEX" val="20215022"/>
  <p:tag name="KSO_WM_UNIT_LAYERLEVEL" val="1"/>
  <p:tag name="KSO_WM_TAG_VERSION" val="1.0"/>
  <p:tag name="KSO_WM_BEAUTIFY_FLAG" val="#wm#"/>
  <p:tag name="KSO_WM_UNIT_PRESET_TEXT" val="THANKS"/>
  <p:tag name="KSO_WM_UNIT_DEFAULT_FONT" val="24;80;4"/>
  <p:tag name="KSO_WM_UNIT_BLOCK" val="0"/>
  <p:tag name="KSO_WM_UNIT_DEC_AREA_ID" val="4fa0531bdbf84030958385e480b6e1df"/>
  <p:tag name="KSO_WM_CHIP_GROUPID" val="5ebdf5a90ac41c4a0a525507"/>
  <p:tag name="KSO_WM_CHIP_XID" val="5ebdf5a90ac41c4a0a525508"/>
  <p:tag name="KSO_WM_CHIP_FILLAREA_FILL_RULE" val="{&quot;fill_align&quot;:&quot;cm&quot;,&quot;fill_mode&quot;:&quot;adaptive&quot;,&quot;sacle_strategy&quot;:&quot;smart&quot;}"/>
  <p:tag name="KSO_WM_ASSEMBLE_CHIP_INDEX" val="eab692783611413096ce03ebadca0b71"/>
  <p:tag name="KSO_WM_UNIT_TEXT_FILL_FORE_SCHEMECOLOR_INDEX_BRIGHTNESS" val="0.15"/>
  <p:tag name="KSO_WM_UNIT_TEXT_FILL_FORE_SCHEMECOLOR_INDEX" val="13"/>
  <p:tag name="KSO_WM_UNIT_TEXT_FILL_TYPE" val="1"/>
  <p:tag name="KSO_WM_TEMPLATE_ASSEMBLE_XID" val="5fab3f040ad14824cac74655"/>
  <p:tag name="KSO_WM_TEMPLATE_ASSEMBLE_GROUPID" val="5faa43090f63d42c484773a9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  <p:tag name="KSO_WM_SLIDE_BACKGROUND_TYPE" val="general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  <p:tag name="KSO_WM_SLIDE_BACKGROUND_TYPE" val="general"/>
</p:tagLst>
</file>

<file path=ppt/tags/tag103.xml><?xml version="1.0" encoding="utf-8"?>
<p:tagLst xmlns:p="http://schemas.openxmlformats.org/presentationml/2006/main">
  <p:tag name="KSO_WM_SLIDE_BACKGROUND_TYPE" val="general"/>
</p:tagLst>
</file>

<file path=ppt/tags/tag104.xml><?xml version="1.0" encoding="utf-8"?>
<p:tagLst xmlns:p="http://schemas.openxmlformats.org/presentationml/2006/main">
  <p:tag name="KSO_WM_SLIDE_BACKGROUND_TYPE" val="general"/>
</p:tagLst>
</file>

<file path=ppt/tags/tag105.xml><?xml version="1.0" encoding="utf-8"?>
<p:tagLst xmlns:p="http://schemas.openxmlformats.org/presentationml/2006/main">
  <p:tag name="KSO_WM_SLIDE_BACKGROUND_TYPE" val="general"/>
</p:tagLst>
</file>

<file path=ppt/tags/tag106.xml><?xml version="1.0" encoding="utf-8"?>
<p:tagLst xmlns:p="http://schemas.openxmlformats.org/presentationml/2006/main">
  <p:tag name="KSO_WM_SLIDE_BACKGROUND_TYPE" val="general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5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3090f63d42c484773a9"/>
  <p:tag name="KSO_WM_CHIP_XID" val="5faa43090f63d42c484773ae"/>
  <p:tag name="KSO_WM_UNIT_DEC_AREA_ID" val="5178884933ed40a7aa363a9905d6b3b0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5b3d69547bbb4910ae921fd809478f8e"/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55625ecc19c9418ba6f1b35461368391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c3627659560f48c3bf6220d96f4fce41"/>
  <p:tag name="KSO_WM_SLIDE_BACKGROUND_TYPE" val="frame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03729f6864c40e7b0879f9763632152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21dced03239248d9a63387e56dc7dc21"/>
  <p:tag name="KSO_WM_SLIDE_BACKGROUND_TYPE" val="frame"/>
</p:tagLst>
</file>

<file path=ppt/tags/tag11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</p:tagLst>
</file>

<file path=ppt/tags/tag110.xml><?xml version="1.0" encoding="utf-8"?>
<p:tagLst xmlns:p="http://schemas.openxmlformats.org/presentationml/2006/main">
  <p:tag name="KSO_WM_SLIDE_BACKGROUND_TYPE" val="frame"/>
</p:tagLst>
</file>

<file path=ppt/tags/tag111.xml><?xml version="1.0" encoding="utf-8"?>
<p:tagLst xmlns:p="http://schemas.openxmlformats.org/presentationml/2006/main">
  <p:tag name="KSO_WM_SLIDE_BACKGROUND_TYPE" val="frame"/>
</p:tagLst>
</file>

<file path=ppt/tags/tag112.xml><?xml version="1.0" encoding="utf-8"?>
<p:tagLst xmlns:p="http://schemas.openxmlformats.org/presentationml/2006/main">
  <p:tag name="KSO_WM_SLIDE_BACKGROUND_TYPE" val="frame"/>
</p:tagLst>
</file>

<file path=ppt/tags/tag113.xml><?xml version="1.0" encoding="utf-8"?>
<p:tagLst xmlns:p="http://schemas.openxmlformats.org/presentationml/2006/main">
  <p:tag name="KSO_WM_SLIDE_BACKGROUND_TYPE" val="frame"/>
</p:tagLst>
</file>

<file path=ppt/tags/tag114.xml><?xml version="1.0" encoding="utf-8"?>
<p:tagLst xmlns:p="http://schemas.openxmlformats.org/presentationml/2006/main">
  <p:tag name="KSO_WM_SLIDE_BACKGROUND_TYPE" val="frame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5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3090f63d42c484773a9"/>
  <p:tag name="KSO_WM_CHIP_XID" val="5faa43090f63d42c484773ae"/>
  <p:tag name="KSO_WM_UNIT_DEC_AREA_ID" val="130f8ec4c4094a65a05ea7135abc3d60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c55a1c4cea6347fd9abbfa716c1e9acc"/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811965f684174581920c536fe13ae06e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6eb7ce2d9c9741139edba5703ed7ea96"/>
  <p:tag name="KSO_WM_SLIDE_BACKGROUND_TYPE" val="leftRight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8436bced7f5542d68653a0d9d208de51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63e252f9f46f4308b7a3ad7881e07062"/>
  <p:tag name="KSO_WM_SLIDE_BACKGROUND_TYPE" val="leftRight"/>
</p:tagLst>
</file>

<file path=ppt/tags/tag118.xml><?xml version="1.0" encoding="utf-8"?>
<p:tagLst xmlns:p="http://schemas.openxmlformats.org/presentationml/2006/main">
  <p:tag name="KSO_WM_SLIDE_BACKGROUND_TYPE" val="leftRight"/>
</p:tagLst>
</file>

<file path=ppt/tags/tag119.xml><?xml version="1.0" encoding="utf-8"?>
<p:tagLst xmlns:p="http://schemas.openxmlformats.org/presentationml/2006/main">
  <p:tag name="KSO_WM_SLIDE_BACKGROUND_TYPE" val="leftRight"/>
</p:tagLst>
</file>

<file path=ppt/tags/tag12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0.xml><?xml version="1.0" encoding="utf-8"?>
<p:tagLst xmlns:p="http://schemas.openxmlformats.org/presentationml/2006/main">
  <p:tag name="KSO_WM_SLIDE_BACKGROUND_TYPE" val="leftRight"/>
</p:tagLst>
</file>

<file path=ppt/tags/tag121.xml><?xml version="1.0" encoding="utf-8"?>
<p:tagLst xmlns:p="http://schemas.openxmlformats.org/presentationml/2006/main">
  <p:tag name="KSO_WM_SLIDE_BACKGROUND_TYPE" val="leftRight"/>
</p:tagLst>
</file>

<file path=ppt/tags/tag122.xml><?xml version="1.0" encoding="utf-8"?>
<p:tagLst xmlns:p="http://schemas.openxmlformats.org/presentationml/2006/main">
  <p:tag name="KSO_WM_SLIDE_BACKGROUND_TYPE" val="leftRight"/>
</p:tagLst>
</file>

<file path=ppt/tags/tag123.xml><?xml version="1.0" encoding="utf-8"?>
<p:tagLst xmlns:p="http://schemas.openxmlformats.org/presentationml/2006/main">
  <p:tag name="KSO_WM_SLIDE_BACKGROUND_TYPE" val="leftRight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5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3090f63d42c484773a9"/>
  <p:tag name="KSO_WM_CHIP_XID" val="5faa43090f63d42c484773ae"/>
  <p:tag name="KSO_WM_UNIT_DEC_AREA_ID" val="f5083be0d1264ae6b03345151a4d3704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7d78b6d4a8e454e83da462d3cbb7899"/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79017b9f3ac748c385f1761904ee85e2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640eff7684c44b9922e5535115b1729"/>
  <p:tag name="KSO_WM_SLIDE_BACKGROUND_TYPE" val="topBottom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3bd569a91c4d4d139831377cf2091a1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c8d3106f1e37416d809d3c7dc83be66f"/>
  <p:tag name="KSO_WM_SLIDE_BACKGROUND_TYPE" val="topBottom"/>
</p:tagLst>
</file>

<file path=ppt/tags/tag127.xml><?xml version="1.0" encoding="utf-8"?>
<p:tagLst xmlns:p="http://schemas.openxmlformats.org/presentationml/2006/main">
  <p:tag name="KSO_WM_SLIDE_BACKGROUND_TYPE" val="topBottom"/>
</p:tagLst>
</file>

<file path=ppt/tags/tag128.xml><?xml version="1.0" encoding="utf-8"?>
<p:tagLst xmlns:p="http://schemas.openxmlformats.org/presentationml/2006/main">
  <p:tag name="KSO_WM_SLIDE_BACKGROUND_TYPE" val="topBottom"/>
</p:tagLst>
</file>

<file path=ppt/tags/tag129.xml><?xml version="1.0" encoding="utf-8"?>
<p:tagLst xmlns:p="http://schemas.openxmlformats.org/presentationml/2006/main">
  <p:tag name="KSO_WM_SLIDE_BACKGROUND_TYPE" val="topBottom"/>
</p:tagLst>
</file>

<file path=ppt/tags/tag13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0.xml><?xml version="1.0" encoding="utf-8"?>
<p:tagLst xmlns:p="http://schemas.openxmlformats.org/presentationml/2006/main">
  <p:tag name="KSO_WM_SLIDE_BACKGROUND_TYPE" val="topBottom"/>
</p:tagLst>
</file>

<file path=ppt/tags/tag131.xml><?xml version="1.0" encoding="utf-8"?>
<p:tagLst xmlns:p="http://schemas.openxmlformats.org/presentationml/2006/main">
  <p:tag name="KSO_WM_SLIDE_BACKGROUND_TYPE" val="topBottom"/>
</p:tagLst>
</file>

<file path=ppt/tags/tag132.xml><?xml version="1.0" encoding="utf-8"?>
<p:tagLst xmlns:p="http://schemas.openxmlformats.org/presentationml/2006/main">
  <p:tag name="KSO_WM_SLIDE_BACKGROUND_TYPE" val="topBottom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5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3090f63d42c484773a9"/>
  <p:tag name="KSO_WM_CHIP_XID" val="5faa43090f63d42c484773ae"/>
  <p:tag name="KSO_WM_UNIT_DEC_AREA_ID" val="52084ab470c040719f8652b25f6e58b6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3ad9ec0c2c96436487ef2ec08d58e4bc"/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79d19c5799774ff1be86708d952155e8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8c337cc5e9ad4b4cb3e2eaf8e519e310"/>
  <p:tag name="KSO_WM_SLIDE_BACKGROUND_TYPE" val="bottomTop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fbeb12337dcb46359a4f0b41464f0e9e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970257e2bce14995a1a06e5fb04b7844"/>
  <p:tag name="KSO_WM_SLIDE_BACKGROUND_TYPE" val="bottomTop"/>
</p:tagLst>
</file>

<file path=ppt/tags/tag136.xml><?xml version="1.0" encoding="utf-8"?>
<p:tagLst xmlns:p="http://schemas.openxmlformats.org/presentationml/2006/main">
  <p:tag name="KSO_WM_SLIDE_BACKGROUND_TYPE" val="bottomTop"/>
</p:tagLst>
</file>

<file path=ppt/tags/tag137.xml><?xml version="1.0" encoding="utf-8"?>
<p:tagLst xmlns:p="http://schemas.openxmlformats.org/presentationml/2006/main">
  <p:tag name="KSO_WM_SLIDE_BACKGROUND_TYPE" val="bottomTop"/>
</p:tagLst>
</file>

<file path=ppt/tags/tag138.xml><?xml version="1.0" encoding="utf-8"?>
<p:tagLst xmlns:p="http://schemas.openxmlformats.org/presentationml/2006/main">
  <p:tag name="KSO_WM_SLIDE_BACKGROUND_TYPE" val="bottomTop"/>
</p:tagLst>
</file>

<file path=ppt/tags/tag139.xml><?xml version="1.0" encoding="utf-8"?>
<p:tagLst xmlns:p="http://schemas.openxmlformats.org/presentationml/2006/main">
  <p:tag name="KSO_WM_SLIDE_BACKGROUND_TYPE" val="bottomTop"/>
</p:tagLst>
</file>

<file path=ppt/tags/tag14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0.xml><?xml version="1.0" encoding="utf-8"?>
<p:tagLst xmlns:p="http://schemas.openxmlformats.org/presentationml/2006/main">
  <p:tag name="KSO_WM_SLIDE_BACKGROUND_TYPE" val="bottomTop"/>
</p:tagLst>
</file>

<file path=ppt/tags/tag141.xml><?xml version="1.0" encoding="utf-8"?>
<p:tagLst xmlns:p="http://schemas.openxmlformats.org/presentationml/2006/main">
  <p:tag name="KSO_WM_SLIDE_BACKGROUND_TYPE" val="bottomTop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5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3090f63d42c484773a9"/>
  <p:tag name="KSO_WM_CHIP_XID" val="5faa43090f63d42c484773ae"/>
  <p:tag name="KSO_WM_UNIT_DEC_AREA_ID" val="a7d3041c8f8049708dc2e57daff86645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2d708167dc842a0bcfc296fc7832cf9"/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df4a707473a3471788dec8fa3892fda1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215bd174ff8b4be3a9f0e0ae1788bbfd"/>
  <p:tag name="KSO_WM_SLIDE_BACKGROUND_TYPE" val="navigation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caecece67bd34445ad07e4ea7e4ad49e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6140967717a248acb3762773667b3e56"/>
  <p:tag name="KSO_WM_SLIDE_BACKGROUND_TYPE" val="navigation"/>
</p:tagLst>
</file>

<file path=ppt/tags/tag145.xml><?xml version="1.0" encoding="utf-8"?>
<p:tagLst xmlns:p="http://schemas.openxmlformats.org/presentationml/2006/main">
  <p:tag name="KSO_WM_SLIDE_BACKGROUND_TYPE" val="navigation"/>
</p:tagLst>
</file>

<file path=ppt/tags/tag146.xml><?xml version="1.0" encoding="utf-8"?>
<p:tagLst xmlns:p="http://schemas.openxmlformats.org/presentationml/2006/main">
  <p:tag name="KSO_WM_SLIDE_BACKGROUND_TYPE" val="navigation"/>
</p:tagLst>
</file>

<file path=ppt/tags/tag147.xml><?xml version="1.0" encoding="utf-8"?>
<p:tagLst xmlns:p="http://schemas.openxmlformats.org/presentationml/2006/main">
  <p:tag name="KSO_WM_SLIDE_BACKGROUND_TYPE" val="navigation"/>
</p:tagLst>
</file>

<file path=ppt/tags/tag148.xml><?xml version="1.0" encoding="utf-8"?>
<p:tagLst xmlns:p="http://schemas.openxmlformats.org/presentationml/2006/main">
  <p:tag name="KSO_WM_SLIDE_BACKGROUND_TYPE" val="navigation"/>
</p:tagLst>
</file>

<file path=ppt/tags/tag149.xml><?xml version="1.0" encoding="utf-8"?>
<p:tagLst xmlns:p="http://schemas.openxmlformats.org/presentationml/2006/main">
  <p:tag name="KSO_WM_SLIDE_BACKGROUND_TYPE" val="navigation"/>
</p:tagLst>
</file>

<file path=ppt/tags/tag15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0.xml><?xml version="1.0" encoding="utf-8"?>
<p:tagLst xmlns:p="http://schemas.openxmlformats.org/presentationml/2006/main">
  <p:tag name="KSO_WM_SLIDE_BACKGROUND_TYPE" val="navigation"/>
</p:tagLst>
</file>

<file path=ppt/tags/tag151.xml><?xml version="1.0" encoding="utf-8"?>
<p:tagLst xmlns:p="http://schemas.openxmlformats.org/presentationml/2006/main">
  <p:tag name="KSO_WM_SLIDE_BACKGROUND_TYPE" val="navigation"/>
</p:tagLst>
</file>

<file path=ppt/tags/tag152.xml><?xml version="1.0" encoding="utf-8"?>
<p:tagLst xmlns:p="http://schemas.openxmlformats.org/presentationml/2006/main">
  <p:tag name="KSO_WM_SLIDE_BACKGROUND_TYPE" val="navigation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5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3090f63d42c484773a9"/>
  <p:tag name="KSO_WM_CHIP_XID" val="5faa43090f63d42c484773ae"/>
  <p:tag name="KSO_WM_UNIT_DEC_AREA_ID" val="3ad7326282c34de78bfa80be314e6129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f571740761b5455fb5be106cde3344bd"/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c1120985157f4e129d210a6f5b7cd2ff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9125968250d64a4481be6e2f1c886c1a"/>
  <p:tag name="KSO_WM_SLIDE_BACKGROUND_TYPE" val="belt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6c70cca566c848a3bf010f46bd980147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80b228211944463875fa36181a62d68"/>
  <p:tag name="KSO_WM_SLIDE_BACKGROUND_TYPE" val="belt"/>
</p:tagLst>
</file>

<file path=ppt/tags/tag156.xml><?xml version="1.0" encoding="utf-8"?>
<p:tagLst xmlns:p="http://schemas.openxmlformats.org/presentationml/2006/main">
  <p:tag name="KSO_WM_SLIDE_BACKGROUND_TYPE" val="belt"/>
</p:tagLst>
</file>

<file path=ppt/tags/tag157.xml><?xml version="1.0" encoding="utf-8"?>
<p:tagLst xmlns:p="http://schemas.openxmlformats.org/presentationml/2006/main">
  <p:tag name="KSO_WM_SLIDE_BACKGROUND_TYPE" val="belt"/>
</p:tagLst>
</file>

<file path=ppt/tags/tag158.xml><?xml version="1.0" encoding="utf-8"?>
<p:tagLst xmlns:p="http://schemas.openxmlformats.org/presentationml/2006/main">
  <p:tag name="KSO_WM_SLIDE_BACKGROUND_TYPE" val="belt"/>
</p:tagLst>
</file>

<file path=ppt/tags/tag159.xml><?xml version="1.0" encoding="utf-8"?>
<p:tagLst xmlns:p="http://schemas.openxmlformats.org/presentationml/2006/main">
  <p:tag name="KSO_WM_SLIDE_BACKGROUND_TYPE" val="belt"/>
</p:tagLst>
</file>

<file path=ppt/tags/tag16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0.xml><?xml version="1.0" encoding="utf-8"?>
<p:tagLst xmlns:p="http://schemas.openxmlformats.org/presentationml/2006/main">
  <p:tag name="KSO_WM_SLIDE_BACKGROUND_TYPE" val="belt"/>
</p:tagLst>
</file>

<file path=ppt/tags/tag161.xml><?xml version="1.0" encoding="utf-8"?>
<p:tagLst xmlns:p="http://schemas.openxmlformats.org/presentationml/2006/main">
  <p:tag name="KSO_WM_TEMPLATE_CATEGORY" val="custom"/>
  <p:tag name="KSO_WM_TEMPLATE_INDEX" val="20215022"/>
</p:tagLst>
</file>

<file path=ppt/tags/tag162.xml><?xml version="1.0" encoding="utf-8"?>
<p:tagLst xmlns:p="http://schemas.openxmlformats.org/presentationml/2006/main">
  <p:tag name="KSO_WM_TEMPLATE_CATEGORY" val="custom"/>
  <p:tag name="KSO_WM_TEMPLATE_INDEX" val="20215022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1502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15022_1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CHIP_GROUPID" val="5faa43090f63d42c484773a9"/>
  <p:tag name="KSO_WM_CHIP_XID" val="5faa43090f63d42c484773aa"/>
  <p:tag name="KSO_WM_UNIT_DEC_AREA_ID" val="94b3748e183e4a8f9f6081d60831fff6"/>
  <p:tag name="KSO_WM_UNIT_DECORATE_INFO" val=""/>
  <p:tag name="KSO_WM_UNIT_SM_LIMIT_TYPE" val="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749bbb5945e411188b217ac96b13cd7"/>
</p:tagLst>
</file>

<file path=ppt/tags/tag165.xml><?xml version="1.0" encoding="utf-8"?>
<p:tagLst xmlns:p="http://schemas.openxmlformats.org/presentationml/2006/main">
  <p:tag name="KSO_WM_UNIT_ISCONTENTSTITLE" val="0"/>
  <p:tag name="KSO_WM_UNIT_ISNUMDGMTITLE" val="0"/>
  <p:tag name="KSO_WM_UNIT_PRESET_TEXT" val="单/击/此/处/添/加/副/标/题/内/容"/>
  <p:tag name="KSO_WM_UNIT_NOCLEAR" val="0"/>
  <p:tag name="KSO_WM_UNIT_VALUE" val="13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15022_1*b*1"/>
  <p:tag name="KSO_WM_TEMPLATE_CATEGORY" val="custom"/>
  <p:tag name="KSO_WM_TEMPLATE_INDEX" val="20215022"/>
  <p:tag name="KSO_WM_UNIT_LAYERLEVEL" val="1"/>
  <p:tag name="KSO_WM_TAG_VERSION" val="1.0"/>
  <p:tag name="KSO_WM_BEAUTIFY_FLAG" val="#wm#"/>
  <p:tag name="KSO_WM_UNIT_DEFAULT_FONT" val="18;24;2"/>
  <p:tag name="KSO_WM_UNIT_BLOCK" val="0"/>
  <p:tag name="KSO_WM_UNIT_DEC_AREA_ID" val="d368a85f408c4867b0e6a3f6c3912171"/>
  <p:tag name="KSO_WM_CHIP_GROUPID" val="5ebe61ec0ac41c4a0a5256f7"/>
  <p:tag name="KSO_WM_CHIP_XID" val="5ebe61ec0ac41c4a0a5256f8"/>
  <p:tag name="KSO_WM_CHIP_FILLAREA_FILL_RULE" val="{&quot;fill_align&quot;:&quot;cm&quot;,&quot;fill_mode&quot;:&quot;adaptive&quot;,&quot;sacle_strategy&quot;:&quot;smart&quot;}"/>
  <p:tag name="KSO_WM_ASSEMBLE_CHIP_INDEX" val="822ab1bf6cce408499ce0f24e7f88898"/>
  <p:tag name="KSO_WM_UNIT_TEXT_FILL_FORE_SCHEMECOLOR_INDEX_BRIGHTNESS" val="0.35"/>
  <p:tag name="KSO_WM_UNIT_TEXT_FILL_FORE_SCHEMECOLOR_INDEX" val="13"/>
  <p:tag name="KSO_WM_UNIT_TEXT_FILL_TYPE" val="1"/>
  <p:tag name="KSO_WM_TEMPLATE_ASSEMBLE_XID" val="5fab3f040ad14824cac7463e"/>
  <p:tag name="KSO_WM_TEMPLATE_ASSEMBLE_GROUPID" val="5faa43090f63d42c484773a9"/>
</p:tagLst>
</file>

<file path=ppt/tags/tag166.xml><?xml version="1.0" encoding="utf-8"?>
<p:tagLst xmlns:p="http://schemas.openxmlformats.org/presentationml/2006/main">
  <p:tag name="KSO_WM_UNIT_ISCONTENTSTITLE" val="0"/>
  <p:tag name="KSO_WM_UNIT_ISNUMDGMTITLE" val="0"/>
  <p:tag name="KSO_WM_UNIT_PRESET_TEXT" val="乘风破浪 开拓未来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5022_1*a*1"/>
  <p:tag name="KSO_WM_TEMPLATE_CATEGORY" val="custom"/>
  <p:tag name="KSO_WM_TEMPLATE_INDEX" val="20215022"/>
  <p:tag name="KSO_WM_UNIT_LAYERLEVEL" val="1"/>
  <p:tag name="KSO_WM_TAG_VERSION" val="1.0"/>
  <p:tag name="KSO_WM_BEAUTIFY_FLAG" val="#wm#"/>
  <p:tag name="KSO_WM_UNIT_DEFAULT_FONT" val="56;72;4"/>
  <p:tag name="KSO_WM_UNIT_BLOCK" val="0"/>
  <p:tag name="KSO_WM_UNIT_DEC_AREA_ID" val="e18c910d3bdc4c9c9041f9dcfec29ed4"/>
  <p:tag name="KSO_WM_CHIP_GROUPID" val="5ebe61ec0ac41c4a0a5256f7"/>
  <p:tag name="KSO_WM_CHIP_XID" val="5ebe61ec0ac41c4a0a5256f8"/>
  <p:tag name="KSO_WM_CHIP_FILLAREA_FILL_RULE" val="{&quot;fill_align&quot;:&quot;cm&quot;,&quot;fill_mode&quot;:&quot;adaptive&quot;,&quot;sacle_strategy&quot;:&quot;smart&quot;}"/>
  <p:tag name="KSO_WM_ASSEMBLE_CHIP_INDEX" val="822ab1bf6cce408499ce0f24e7f88898"/>
  <p:tag name="KSO_WM_UNIT_TEXT_FILL_FORE_SCHEMECOLOR_INDEX_BRIGHTNESS" val="0.15"/>
  <p:tag name="KSO_WM_UNIT_TEXT_FILL_FORE_SCHEMECOLOR_INDEX" val="13"/>
  <p:tag name="KSO_WM_UNIT_TEXT_FILL_TYPE" val="1"/>
  <p:tag name="KSO_WM_TEMPLATE_ASSEMBLE_XID" val="5fab3f040ad14824cac7463e"/>
  <p:tag name="KSO_WM_TEMPLATE_ASSEMBLE_GROUPID" val="5faa43090f63d42c484773a9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2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b"/>
  <p:tag name="KSO_WM_UNIT_DEC_AREA_ID" val="a9c248d3daf84b8ea3dccf73a8f7e638"/>
  <p:tag name="KSO_WM_UNIT_DECORATE_INFO" val=""/>
  <p:tag name="KSO_WM_UNIT_SM_LIMIT_TYPE" val=""/>
  <p:tag name="KSO_WM_CHIP_FILLAREA_FILL_RULE" val="{&quot;fill_align&quot;:&quot;lm&quot;,&quot;fill_effect&quot;:[],&quot;fill_mode&quot;:&quot;adaptive&quot;,&quot;sacle_strategy&quot;:&quot;stretch&quot;}"/>
  <p:tag name="KSO_WM_ASSEMBLE_CHIP_INDEX" val="6e1cb594f17446099c10e1b765ceac89"/>
</p:tagLst>
</file>

<file path=ppt/tags/tag17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001a83f747e0410298692e2da02f329e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87f79f1cebf94ca3a8cff9aeb982659d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f6c04c9fc76e4b7b898ce5b9647bc791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8c69a5ac33684a088faccabc2ef09d59"/>
</p:tagLst>
</file>

<file path=ppt/tags/tag17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15022_1*b*1"/>
  <p:tag name="KSO_WM_TEMPLATE_CATEGORY" val="custom"/>
  <p:tag name="KSO_WM_TEMPLATE_INDEX" val="20215022"/>
  <p:tag name="KSO_WM_UNIT_LAYERLEVEL" val="1"/>
  <p:tag name="KSO_WM_TAG_VERSION" val="1.0"/>
  <p:tag name="KSO_WM_BEAUTIFY_FLAG" val="#wm#"/>
  <p:tag name="KSO_WM_UNIT_PRESET_TEXT" val="单击此处添加副标题内容"/>
  <p:tag name="KSO_WM_UNIT_DEFAULT_FONT" val="14;18;2"/>
  <p:tag name="KSO_WM_UNIT_BLOCK" val="0"/>
  <p:tag name="KSO_WM_UNIT_DEC_AREA_ID" val="db9b73ba6f174e4f93a713e8f9e41efb"/>
  <p:tag name="KSO_WM_CHIP_GROUPID" val="5ebe40d00ac41c4a0a525616"/>
  <p:tag name="KSO_WM_CHIP_XID" val="5ebe40d00ac41c4a0a525617"/>
  <p:tag name="KSO_WM_CHIP_FILLAREA_FILL_RULE" val="{&quot;fill_align&quot;:&quot;cm&quot;,&quot;fill_mode&quot;:&quot;adaptive&quot;,&quot;sacle_strategy&quot;:&quot;smart&quot;}"/>
  <p:tag name="KSO_WM_ASSEMBLE_CHIP_INDEX" val="06d2ac5c632f4b69bd8e83708cf4efb9"/>
  <p:tag name="KSO_WM_UNIT_TEXT_FILL_FORE_SCHEMECOLOR_INDEX_BRIGHTNESS" val="0.35"/>
  <p:tag name="KSO_WM_UNIT_TEXT_FILL_FORE_SCHEMECOLOR_INDEX" val="13"/>
  <p:tag name="KSO_WM_UNIT_TEXT_FILL_TYPE" val="1"/>
  <p:tag name="KSO_WM_TEMPLATE_ASSEMBLE_XID" val="5fab3f040ad14824cac74617"/>
  <p:tag name="KSO_WM_TEMPLATE_ASSEMBLE_GROUPID" val="5faa43090f63d42c484773a9"/>
</p:tagLst>
</file>

<file path=ppt/tags/tag17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5022_1*a*1"/>
  <p:tag name="KSO_WM_TEMPLATE_CATEGORY" val="custom"/>
  <p:tag name="KSO_WM_TEMPLATE_INDEX" val="20215022"/>
  <p:tag name="KSO_WM_UNIT_LAYERLEVEL" val="1"/>
  <p:tag name="KSO_WM_TAG_VERSION" val="1.0"/>
  <p:tag name="KSO_WM_BEAUTIFY_FLAG" val="#wm#"/>
  <p:tag name="KSO_WM_UNIT_PRESET_TEXT" val="单击添加大标题"/>
  <p:tag name="KSO_WM_UNIT_DEFAULT_FONT" val="40;56;4"/>
  <p:tag name="KSO_WM_UNIT_BLOCK" val="0"/>
  <p:tag name="KSO_WM_UNIT_DEC_AREA_ID" val="aadeb785cd7b4cc3b410f156d47f7d95"/>
  <p:tag name="KSO_WM_CHIP_GROUPID" val="5ebe40d00ac41c4a0a525616"/>
  <p:tag name="KSO_WM_CHIP_XID" val="5ebe40d00ac41c4a0a525617"/>
  <p:tag name="KSO_WM_CHIP_FILLAREA_FILL_RULE" val="{&quot;fill_align&quot;:&quot;cm&quot;,&quot;fill_mode&quot;:&quot;adaptive&quot;,&quot;sacle_strategy&quot;:&quot;smart&quot;}"/>
  <p:tag name="KSO_WM_ASSEMBLE_CHIP_INDEX" val="06d2ac5c632f4b69bd8e83708cf4efb9"/>
  <p:tag name="KSO_WM_UNIT_TEXT_FILL_FORE_SCHEMECOLOR_INDEX_BRIGHTNESS" val="0.15"/>
  <p:tag name="KSO_WM_UNIT_TEXT_FILL_FORE_SCHEMECOLOR_INDEX" val="13"/>
  <p:tag name="KSO_WM_UNIT_TEXT_FILL_TYPE" val="1"/>
  <p:tag name="KSO_WM_TEMPLATE_ASSEMBLE_XID" val="5fab3f040ad14824cac74617"/>
  <p:tag name="KSO_WM_TEMPLATE_ASSEMBLE_GROUPID" val="5faa43090f63d42c484773a9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2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b"/>
  <p:tag name="KSO_WM_UNIT_DEC_AREA_ID" val="e5b067889938497b9285fa6ded9042b0"/>
  <p:tag name="KSO_WM_UNIT_DECORATE_INFO" val=""/>
  <p:tag name="KSO_WM_UNIT_SM_LIMIT_TYPE" val=""/>
  <p:tag name="KSO_WM_CHIP_FILLAREA_FILL_RULE" val="{&quot;fill_align&quot;:&quot;rm&quot;,&quot;fill_effect&quot;:[],&quot;fill_mode&quot;:&quot;adaptive&quot;,&quot;sacle_strategy&quot;:&quot;stretch&quot;}"/>
  <p:tag name="KSO_WM_ASSEMBLE_CHIP_INDEX" val="f0ebdefaaaf14dbfa808b5a9ef801596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a7aaa43e330b4188bc2991bfb6ab521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e3d3b488f1894906a3f002a3ca413bf0"/>
</p:tagLst>
</file>

<file path=ppt/tags/tag1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3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15022_1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CHIP_GROUPID" val="5faa43090f63d42c484773a9"/>
  <p:tag name="KSO_WM_CHIP_XID" val="5faa43090f63d42c484773aa"/>
  <p:tag name="KSO_WM_UNIT_DEC_AREA_ID" val="94b3748e183e4a8f9f6081d60831fff6"/>
  <p:tag name="KSO_WM_UNIT_DECORATE_INFO" val=""/>
  <p:tag name="KSO_WM_UNIT_SM_LIMIT_TYPE" val="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749bbb5945e411188b217ac96b13cd7"/>
</p:tagLst>
</file>

<file path=ppt/tags/tag187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5022_1*a*1"/>
  <p:tag name="KSO_WM_TEMPLATE_CATEGORY" val="custom"/>
  <p:tag name="KSO_WM_TEMPLATE_INDEX" val="20215022"/>
  <p:tag name="KSO_WM_UNIT_LAYERLEVEL" val="1"/>
  <p:tag name="KSO_WM_TAG_VERSION" val="1.0"/>
  <p:tag name="KSO_WM_BEAUTIFY_FLAG" val="#wm#"/>
  <p:tag name="KSO_WM_UNIT_PRESET_TEXT" val="THANKS"/>
  <p:tag name="KSO_WM_UNIT_DEFAULT_FONT" val="24;80;4"/>
  <p:tag name="KSO_WM_UNIT_BLOCK" val="0"/>
  <p:tag name="KSO_WM_UNIT_DEC_AREA_ID" val="4fa0531bdbf84030958385e480b6e1df"/>
  <p:tag name="KSO_WM_CHIP_GROUPID" val="5ebdf5a90ac41c4a0a525507"/>
  <p:tag name="KSO_WM_CHIP_XID" val="5ebdf5a90ac41c4a0a525508"/>
  <p:tag name="KSO_WM_CHIP_FILLAREA_FILL_RULE" val="{&quot;fill_align&quot;:&quot;cm&quot;,&quot;fill_mode&quot;:&quot;adaptive&quot;,&quot;sacle_strategy&quot;:&quot;smart&quot;}"/>
  <p:tag name="KSO_WM_ASSEMBLE_CHIP_INDEX" val="eab692783611413096ce03ebadca0b71"/>
  <p:tag name="KSO_WM_UNIT_TEXT_FILL_FORE_SCHEMECOLOR_INDEX_BRIGHTNESS" val="0.15"/>
  <p:tag name="KSO_WM_UNIT_TEXT_FILL_FORE_SCHEMECOLOR_INDEX" val="13"/>
  <p:tag name="KSO_WM_UNIT_TEXT_FILL_TYPE" val="1"/>
  <p:tag name="KSO_WM_TEMPLATE_ASSEMBLE_XID" val="5fab3f040ad14824cac74655"/>
  <p:tag name="KSO_WM_TEMPLATE_ASSEMBLE_GROUPID" val="5faa43090f63d42c484773a9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  <p:tag name="KSO_WM_SLIDE_BACKGROUND_TYPE" val="general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  <p:tag name="KSO_WM_SLIDE_BACKGROUND_TYPE" val="general"/>
</p:tagLst>
</file>

<file path=ppt/tags/tag19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0.xml><?xml version="1.0" encoding="utf-8"?>
<p:tagLst xmlns:p="http://schemas.openxmlformats.org/presentationml/2006/main">
  <p:tag name="KSO_WM_SLIDE_BACKGROUND_TYPE" val="general"/>
</p:tagLst>
</file>

<file path=ppt/tags/tag191.xml><?xml version="1.0" encoding="utf-8"?>
<p:tagLst xmlns:p="http://schemas.openxmlformats.org/presentationml/2006/main">
  <p:tag name="KSO_WM_SLIDE_BACKGROUND_TYPE" val="general"/>
</p:tagLst>
</file>

<file path=ppt/tags/tag192.xml><?xml version="1.0" encoding="utf-8"?>
<p:tagLst xmlns:p="http://schemas.openxmlformats.org/presentationml/2006/main">
  <p:tag name="KSO_WM_SLIDE_BACKGROUND_TYPE" val="general"/>
</p:tagLst>
</file>

<file path=ppt/tags/tag193.xml><?xml version="1.0" encoding="utf-8"?>
<p:tagLst xmlns:p="http://schemas.openxmlformats.org/presentationml/2006/main">
  <p:tag name="KSO_WM_SLIDE_BACKGROUND_TYPE" val="general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5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3090f63d42c484773a9"/>
  <p:tag name="KSO_WM_CHIP_XID" val="5faa43090f63d42c484773ae"/>
  <p:tag name="KSO_WM_UNIT_DEC_AREA_ID" val="5178884933ed40a7aa363a9905d6b3b0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5b3d69547bbb4910ae921fd809478f8e"/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55625ecc19c9418ba6f1b35461368391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c3627659560f48c3bf6220d96f4fce41"/>
  <p:tag name="KSO_WM_SLIDE_BACKGROUND_TYPE" val="frame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03729f6864c40e7b0879f9763632152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21dced03239248d9a63387e56dc7dc21"/>
  <p:tag name="KSO_WM_SLIDE_BACKGROUND_TYPE" val="frame"/>
</p:tagLst>
</file>

<file path=ppt/tags/tag197.xml><?xml version="1.0" encoding="utf-8"?>
<p:tagLst xmlns:p="http://schemas.openxmlformats.org/presentationml/2006/main">
  <p:tag name="KSO_WM_SLIDE_BACKGROUND_TYPE" val="frame"/>
</p:tagLst>
</file>

<file path=ppt/tags/tag198.xml><?xml version="1.0" encoding="utf-8"?>
<p:tagLst xmlns:p="http://schemas.openxmlformats.org/presentationml/2006/main">
  <p:tag name="KSO_WM_SLIDE_BACKGROUND_TYPE" val="frame"/>
</p:tagLst>
</file>

<file path=ppt/tags/tag199.xml><?xml version="1.0" encoding="utf-8"?>
<p:tagLst xmlns:p="http://schemas.openxmlformats.org/presentationml/2006/main">
  <p:tag name="KSO_WM_SLIDE_BACKGROUND_TYPE" val="frame"/>
</p:tagLst>
</file>

<file path=ppt/tags/tag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20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0.xml><?xml version="1.0" encoding="utf-8"?>
<p:tagLst xmlns:p="http://schemas.openxmlformats.org/presentationml/2006/main">
  <p:tag name="KSO_WM_SLIDE_BACKGROUND_TYPE" val="frame"/>
</p:tagLst>
</file>

<file path=ppt/tags/tag201.xml><?xml version="1.0" encoding="utf-8"?>
<p:tagLst xmlns:p="http://schemas.openxmlformats.org/presentationml/2006/main">
  <p:tag name="KSO_WM_SLIDE_BACKGROUND_TYPE" val="frame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5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3090f63d42c484773a9"/>
  <p:tag name="KSO_WM_CHIP_XID" val="5faa43090f63d42c484773ae"/>
  <p:tag name="KSO_WM_UNIT_DEC_AREA_ID" val="130f8ec4c4094a65a05ea7135abc3d60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c55a1c4cea6347fd9abbfa716c1e9acc"/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811965f684174581920c536fe13ae06e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6eb7ce2d9c9741139edba5703ed7ea96"/>
  <p:tag name="KSO_WM_SLIDE_BACKGROUND_TYPE" val="leftRight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8436bced7f5542d68653a0d9d208de51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63e252f9f46f4308b7a3ad7881e07062"/>
  <p:tag name="KSO_WM_SLIDE_BACKGROUND_TYPE" val="leftRight"/>
</p:tagLst>
</file>

<file path=ppt/tags/tag205.xml><?xml version="1.0" encoding="utf-8"?>
<p:tagLst xmlns:p="http://schemas.openxmlformats.org/presentationml/2006/main">
  <p:tag name="KSO_WM_SLIDE_BACKGROUND_TYPE" val="leftRight"/>
</p:tagLst>
</file>

<file path=ppt/tags/tag206.xml><?xml version="1.0" encoding="utf-8"?>
<p:tagLst xmlns:p="http://schemas.openxmlformats.org/presentationml/2006/main">
  <p:tag name="KSO_WM_SLIDE_BACKGROUND_TYPE" val="leftRight"/>
</p:tagLst>
</file>

<file path=ppt/tags/tag207.xml><?xml version="1.0" encoding="utf-8"?>
<p:tagLst xmlns:p="http://schemas.openxmlformats.org/presentationml/2006/main">
  <p:tag name="KSO_WM_SLIDE_BACKGROUND_TYPE" val="leftRight"/>
</p:tagLst>
</file>

<file path=ppt/tags/tag208.xml><?xml version="1.0" encoding="utf-8"?>
<p:tagLst xmlns:p="http://schemas.openxmlformats.org/presentationml/2006/main">
  <p:tag name="KSO_WM_SLIDE_BACKGROUND_TYPE" val="leftRight"/>
</p:tagLst>
</file>

<file path=ppt/tags/tag209.xml><?xml version="1.0" encoding="utf-8"?>
<p:tagLst xmlns:p="http://schemas.openxmlformats.org/presentationml/2006/main">
  <p:tag name="KSO_WM_SLIDE_BACKGROUND_TYPE" val="leftRight"/>
</p:tagLst>
</file>

<file path=ppt/tags/tag21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0.xml><?xml version="1.0" encoding="utf-8"?>
<p:tagLst xmlns:p="http://schemas.openxmlformats.org/presentationml/2006/main">
  <p:tag name="KSO_WM_SLIDE_BACKGROUND_TYPE" val="leftRight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5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3090f63d42c484773a9"/>
  <p:tag name="KSO_WM_CHIP_XID" val="5faa43090f63d42c484773ae"/>
  <p:tag name="KSO_WM_UNIT_DEC_AREA_ID" val="f5083be0d1264ae6b03345151a4d3704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7d78b6d4a8e454e83da462d3cbb7899"/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79017b9f3ac748c385f1761904ee85e2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640eff7684c44b9922e5535115b1729"/>
  <p:tag name="KSO_WM_SLIDE_BACKGROUND_TYPE" val="topBottom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3bd569a91c4d4d139831377cf2091a1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c8d3106f1e37416d809d3c7dc83be66f"/>
  <p:tag name="KSO_WM_SLIDE_BACKGROUND_TYPE" val="topBottom"/>
</p:tagLst>
</file>

<file path=ppt/tags/tag214.xml><?xml version="1.0" encoding="utf-8"?>
<p:tagLst xmlns:p="http://schemas.openxmlformats.org/presentationml/2006/main">
  <p:tag name="KSO_WM_SLIDE_BACKGROUND_TYPE" val="topBottom"/>
</p:tagLst>
</file>

<file path=ppt/tags/tag215.xml><?xml version="1.0" encoding="utf-8"?>
<p:tagLst xmlns:p="http://schemas.openxmlformats.org/presentationml/2006/main">
  <p:tag name="KSO_WM_SLIDE_BACKGROUND_TYPE" val="topBottom"/>
</p:tagLst>
</file>

<file path=ppt/tags/tag216.xml><?xml version="1.0" encoding="utf-8"?>
<p:tagLst xmlns:p="http://schemas.openxmlformats.org/presentationml/2006/main">
  <p:tag name="KSO_WM_SLIDE_BACKGROUND_TYPE" val="topBottom"/>
</p:tagLst>
</file>

<file path=ppt/tags/tag217.xml><?xml version="1.0" encoding="utf-8"?>
<p:tagLst xmlns:p="http://schemas.openxmlformats.org/presentationml/2006/main">
  <p:tag name="KSO_WM_SLIDE_BACKGROUND_TYPE" val="topBottom"/>
</p:tagLst>
</file>

<file path=ppt/tags/tag218.xml><?xml version="1.0" encoding="utf-8"?>
<p:tagLst xmlns:p="http://schemas.openxmlformats.org/presentationml/2006/main">
  <p:tag name="KSO_WM_SLIDE_BACKGROUND_TYPE" val="topBottom"/>
</p:tagLst>
</file>

<file path=ppt/tags/tag219.xml><?xml version="1.0" encoding="utf-8"?>
<p:tagLst xmlns:p="http://schemas.openxmlformats.org/presentationml/2006/main">
  <p:tag name="KSO_WM_SLIDE_BACKGROUND_TYPE" val="topBottom"/>
</p:tagLst>
</file>

<file path=ppt/tags/tag2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5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3090f63d42c484773a9"/>
  <p:tag name="KSO_WM_CHIP_XID" val="5faa43090f63d42c484773ae"/>
  <p:tag name="KSO_WM_UNIT_DEC_AREA_ID" val="52084ab470c040719f8652b25f6e58b6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3ad9ec0c2c96436487ef2ec08d58e4bc"/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79d19c5799774ff1be86708d952155e8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8c337cc5e9ad4b4cb3e2eaf8e519e310"/>
  <p:tag name="KSO_WM_SLIDE_BACKGROUND_TYPE" val="bottomTop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fbeb12337dcb46359a4f0b41464f0e9e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970257e2bce14995a1a06e5fb04b7844"/>
  <p:tag name="KSO_WM_SLIDE_BACKGROUND_TYPE" val="bottomTop"/>
</p:tagLst>
</file>

<file path=ppt/tags/tag223.xml><?xml version="1.0" encoding="utf-8"?>
<p:tagLst xmlns:p="http://schemas.openxmlformats.org/presentationml/2006/main">
  <p:tag name="KSO_WM_SLIDE_BACKGROUND_TYPE" val="bottomTop"/>
</p:tagLst>
</file>

<file path=ppt/tags/tag224.xml><?xml version="1.0" encoding="utf-8"?>
<p:tagLst xmlns:p="http://schemas.openxmlformats.org/presentationml/2006/main">
  <p:tag name="KSO_WM_SLIDE_BACKGROUND_TYPE" val="bottomTop"/>
</p:tagLst>
</file>

<file path=ppt/tags/tag225.xml><?xml version="1.0" encoding="utf-8"?>
<p:tagLst xmlns:p="http://schemas.openxmlformats.org/presentationml/2006/main">
  <p:tag name="KSO_WM_SLIDE_BACKGROUND_TYPE" val="bottomTop"/>
</p:tagLst>
</file>

<file path=ppt/tags/tag226.xml><?xml version="1.0" encoding="utf-8"?>
<p:tagLst xmlns:p="http://schemas.openxmlformats.org/presentationml/2006/main">
  <p:tag name="KSO_WM_SLIDE_BACKGROUND_TYPE" val="bottomTop"/>
</p:tagLst>
</file>

<file path=ppt/tags/tag227.xml><?xml version="1.0" encoding="utf-8"?>
<p:tagLst xmlns:p="http://schemas.openxmlformats.org/presentationml/2006/main">
  <p:tag name="KSO_WM_SLIDE_BACKGROUND_TYPE" val="bottomTop"/>
</p:tagLst>
</file>

<file path=ppt/tags/tag228.xml><?xml version="1.0" encoding="utf-8"?>
<p:tagLst xmlns:p="http://schemas.openxmlformats.org/presentationml/2006/main">
  <p:tag name="KSO_WM_SLIDE_BACKGROUND_TYPE" val="bottomTop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5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3090f63d42c484773a9"/>
  <p:tag name="KSO_WM_CHIP_XID" val="5faa43090f63d42c484773ae"/>
  <p:tag name="KSO_WM_UNIT_DEC_AREA_ID" val="a7d3041c8f8049708dc2e57daff86645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2d708167dc842a0bcfc296fc7832cf9"/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df4a707473a3471788dec8fa3892fda1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215bd174ff8b4be3a9f0e0ae1788bbfd"/>
  <p:tag name="KSO_WM_SLIDE_BACKGROUND_TYPE" val="navigation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caecece67bd34445ad07e4ea7e4ad49e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6140967717a248acb3762773667b3e56"/>
  <p:tag name="KSO_WM_SLIDE_BACKGROUND_TYPE" val="navigation"/>
</p:tagLst>
</file>

<file path=ppt/tags/tag232.xml><?xml version="1.0" encoding="utf-8"?>
<p:tagLst xmlns:p="http://schemas.openxmlformats.org/presentationml/2006/main">
  <p:tag name="KSO_WM_SLIDE_BACKGROUND_TYPE" val="navigation"/>
</p:tagLst>
</file>

<file path=ppt/tags/tag233.xml><?xml version="1.0" encoding="utf-8"?>
<p:tagLst xmlns:p="http://schemas.openxmlformats.org/presentationml/2006/main">
  <p:tag name="KSO_WM_SLIDE_BACKGROUND_TYPE" val="navigation"/>
</p:tagLst>
</file>

<file path=ppt/tags/tag234.xml><?xml version="1.0" encoding="utf-8"?>
<p:tagLst xmlns:p="http://schemas.openxmlformats.org/presentationml/2006/main">
  <p:tag name="KSO_WM_SLIDE_BACKGROUND_TYPE" val="navigation"/>
</p:tagLst>
</file>

<file path=ppt/tags/tag235.xml><?xml version="1.0" encoding="utf-8"?>
<p:tagLst xmlns:p="http://schemas.openxmlformats.org/presentationml/2006/main">
  <p:tag name="KSO_WM_SLIDE_BACKGROUND_TYPE" val="navigation"/>
</p:tagLst>
</file>

<file path=ppt/tags/tag236.xml><?xml version="1.0" encoding="utf-8"?>
<p:tagLst xmlns:p="http://schemas.openxmlformats.org/presentationml/2006/main">
  <p:tag name="KSO_WM_SLIDE_BACKGROUND_TYPE" val="navigation"/>
</p:tagLst>
</file>

<file path=ppt/tags/tag237.xml><?xml version="1.0" encoding="utf-8"?>
<p:tagLst xmlns:p="http://schemas.openxmlformats.org/presentationml/2006/main">
  <p:tag name="KSO_WM_SLIDE_BACKGROUND_TYPE" val="navigation"/>
</p:tagLst>
</file>

<file path=ppt/tags/tag238.xml><?xml version="1.0" encoding="utf-8"?>
<p:tagLst xmlns:p="http://schemas.openxmlformats.org/presentationml/2006/main">
  <p:tag name="KSO_WM_SLIDE_BACKGROUND_TYPE" val="navigation"/>
</p:tagLst>
</file>

<file path=ppt/tags/tag239.xml><?xml version="1.0" encoding="utf-8"?>
<p:tagLst xmlns:p="http://schemas.openxmlformats.org/presentationml/2006/main">
  <p:tag name="KSO_WM_SLIDE_BACKGROUND_TYPE" val="navigation"/>
</p:tagLst>
</file>

<file path=ppt/tags/tag2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4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88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5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3090f63d42c484773a9"/>
  <p:tag name="KSO_WM_CHIP_XID" val="5faa43090f63d42c484773ae"/>
  <p:tag name="KSO_WM_UNIT_DEC_AREA_ID" val="3ad7326282c34de78bfa80be314e6129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f571740761b5455fb5be106cde3344bd"/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c1120985157f4e129d210a6f5b7cd2ff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9125968250d64a4481be6e2f1c886c1a"/>
  <p:tag name="KSO_WM_SLIDE_BACKGROUND_TYPE" val="belt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6c70cca566c848a3bf010f46bd980147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80b228211944463875fa36181a62d68"/>
  <p:tag name="KSO_WM_SLIDE_BACKGROUND_TYPE" val="belt"/>
</p:tagLst>
</file>

<file path=ppt/tags/tag243.xml><?xml version="1.0" encoding="utf-8"?>
<p:tagLst xmlns:p="http://schemas.openxmlformats.org/presentationml/2006/main">
  <p:tag name="KSO_WM_SLIDE_BACKGROUND_TYPE" val="belt"/>
</p:tagLst>
</file>

<file path=ppt/tags/tag244.xml><?xml version="1.0" encoding="utf-8"?>
<p:tagLst xmlns:p="http://schemas.openxmlformats.org/presentationml/2006/main">
  <p:tag name="KSO_WM_SLIDE_BACKGROUND_TYPE" val="belt"/>
</p:tagLst>
</file>

<file path=ppt/tags/tag245.xml><?xml version="1.0" encoding="utf-8"?>
<p:tagLst xmlns:p="http://schemas.openxmlformats.org/presentationml/2006/main">
  <p:tag name="KSO_WM_SLIDE_BACKGROUND_TYPE" val="belt"/>
</p:tagLst>
</file>

<file path=ppt/tags/tag246.xml><?xml version="1.0" encoding="utf-8"?>
<p:tagLst xmlns:p="http://schemas.openxmlformats.org/presentationml/2006/main">
  <p:tag name="KSO_WM_SLIDE_BACKGROUND_TYPE" val="belt"/>
</p:tagLst>
</file>

<file path=ppt/tags/tag247.xml><?xml version="1.0" encoding="utf-8"?>
<p:tagLst xmlns:p="http://schemas.openxmlformats.org/presentationml/2006/main">
  <p:tag name="KSO_WM_SLIDE_BACKGROUND_TYPE" val="belt"/>
</p:tagLst>
</file>

<file path=ppt/tags/tag248.xml><?xml version="1.0" encoding="utf-8"?>
<p:tagLst xmlns:p="http://schemas.openxmlformats.org/presentationml/2006/main">
  <p:tag name="KSO_WM_TEMPLATE_CATEGORY" val="custom"/>
  <p:tag name="KSO_WM_TEMPLATE_INDEX" val="20215022"/>
</p:tagLst>
</file>

<file path=ppt/tags/tag249.xml><?xml version="1.0" encoding="utf-8"?>
<p:tagLst xmlns:p="http://schemas.openxmlformats.org/presentationml/2006/main">
  <p:tag name="KSO_WM_TEMPLATE_CATEGORY" val="custom"/>
  <p:tag name="KSO_WM_TEMPLATE_INDEX" val="20215022"/>
</p:tagLst>
</file>

<file path=ppt/tags/tag25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9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15022"/>
</p:tagLst>
</file>

<file path=ppt/tags/tag251.xml><?xml version="1.0" encoding="utf-8"?>
<p:tagLst xmlns:p="http://schemas.openxmlformats.org/presentationml/2006/main">
  <p:tag name="KSO_WM_UNIT_ISCONTENTSTITLE" val="0"/>
  <p:tag name="KSO_WM_UNIT_ISNUMDGMTITLE" val="0"/>
  <p:tag name="KSO_WM_UNIT_PRESET_TEXT" val="乘风破浪 开拓未来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5022_1*a*1"/>
  <p:tag name="KSO_WM_TEMPLATE_CATEGORY" val="custom"/>
  <p:tag name="KSO_WM_TEMPLATE_INDEX" val="20215022"/>
  <p:tag name="KSO_WM_UNIT_LAYERLEVEL" val="1"/>
  <p:tag name="KSO_WM_TAG_VERSION" val="1.0"/>
  <p:tag name="KSO_WM_BEAUTIFY_FLAG" val="#wm#"/>
  <p:tag name="KSO_WM_UNIT_DEFAULT_FONT" val="56;72;4"/>
  <p:tag name="KSO_WM_UNIT_BLOCK" val="0"/>
  <p:tag name="KSO_WM_UNIT_DEC_AREA_ID" val="e18c910d3bdc4c9c9041f9dcfec29ed4"/>
  <p:tag name="KSO_WM_CHIP_GROUPID" val="5ebe61ec0ac41c4a0a5256f7"/>
  <p:tag name="KSO_WM_CHIP_XID" val="5ebe61ec0ac41c4a0a5256f8"/>
  <p:tag name="KSO_WM_CHIP_FILLAREA_FILL_RULE" val="{&quot;fill_align&quot;:&quot;cm&quot;,&quot;fill_mode&quot;:&quot;adaptive&quot;,&quot;sacle_strategy&quot;:&quot;smart&quot;}"/>
  <p:tag name="KSO_WM_ASSEMBLE_CHIP_INDEX" val="822ab1bf6cce408499ce0f24e7f88898"/>
  <p:tag name="KSO_WM_UNIT_TEXT_FILL_FORE_SCHEMECOLOR_INDEX_BRIGHTNESS" val="0.15"/>
  <p:tag name="KSO_WM_UNIT_TEXT_FILL_FORE_SCHEMECOLOR_INDEX" val="13"/>
  <p:tag name="KSO_WM_UNIT_TEXT_FILL_TYPE" val="1"/>
</p:tagLst>
</file>

<file path=ppt/tags/tag252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253.xml><?xml version="1.0" encoding="utf-8"?>
<p:tagLst xmlns:p="http://schemas.openxmlformats.org/presentationml/2006/main">
  <p:tag name="KSO_WM_SLIDE_ID" val="custom20215022_1"/>
  <p:tag name="KSO_WM_TEMPLATE_SUBCATEGORY" val="21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15022"/>
  <p:tag name="KSO_WM_SLIDE_LAYOUT" val="a_b"/>
  <p:tag name="KSO_WM_SLIDE_LAYOUT_CNT" val="1_1"/>
  <p:tag name="KSO_WM_TEMPLATE_THUMBS_INDEX" val="1、7、37、38、39、45"/>
  <p:tag name="KSO_WM_SLIDE_THEME_ID" val="3330886"/>
  <p:tag name="KSO_WM_SLIDE_THEME_NAME" val="蓝色医疗卫生简约风主题"/>
  <p:tag name="KSO_WM_CHIP_INFOS" val="{&quot;layout_type&quot;:&quot;formiddle3&quot;,&quot;slide_type&quot;:[&quot;title&quot;],&quot;aspect_ratio&quot;:&quot;16:9&quot;}"/>
  <p:tag name="KSO_WM_CHIP_XID" val="5ebe041a0ac41c4a0a52557e"/>
  <p:tag name="KSO_WM_CHIP_FILLPROP" val="[[{&quot;fill_id&quot;:&quot;0fc8cb0b5be24332a6c5a6db9e174d8a&quot;,&quot;fill_align&quot;:&quot;cm&quot;,&quot;text_align&quot;:&quot;cm&quot;,&quot;text_direction&quot;:&quot;horizontal&quot;,&quot;chip_types&quot;:[&quot;text&quot;,&quot;header&quot;]}]]"/>
  <p:tag name="KSO_WM_SLIDE_SIZE" val="700*380"/>
  <p:tag name="KSO_WM_SLIDE_POSITION" val="130*79"/>
  <p:tag name="KSO_WM_CHIP_GROUPID" val="5ebf6661ddc3daf3fef3f760"/>
  <p:tag name="KSO_WM_SLIDE_LAYOUT_INFO" val="{&quot;id&quot;:&quot;2020-11-11T09:32:16&quot;,&quot;maxSize&quot;:{&quot;size1&quot;:45.967520254629626},&quot;minSize&quot;:{&quot;size1&quot;:33.367520254629625},&quot;normalSize&quot;:{&quot;size1&quot;:45.967520254629626},&quot;subLayout&quot;:[{&quot;id&quot;:&quot;2020-11-11T09:32:16&quot;,&quot;margin&quot;:{&quot;bottom&quot;:0.1785658895969391,&quot;left&quot;:4.589639186859131,&quot;right&quot;:4.582406520843506,&quot;top&quot;:5.523190975189209},&quot;type&quot;:0},{&quot;id&quot;:&quot;2020-11-11T09:32:16&quot;,&quot;margin&quot;:{&quot;bottom&quot;:5.523197174072266,&quot;left&quot;:4.589639186859131,&quot;right&quot;:4.582406520843506,&quot;top&quot;:0.20772549510002136},&quot;type&quot;:0}],&quot;type&quot;:0}"/>
  <p:tag name="KSO_WM_SLIDE_BK_DARK_LIGHT" val="2"/>
  <p:tag name="KSO_WM_SLIDE_BACKGROUND_TYPE" val="general"/>
  <p:tag name="KSO_WM_SLIDE_SUPPORT_FEATURE_TYPE" val="0"/>
  <p:tag name="KSO_WM_TEMPLATE_MASTER_THUMB_INDEX" val="12"/>
  <p:tag name="KSO_WM_TEMPLATE_ASSEMBLE_XID" val="5fab3f040ad14824cac7463e"/>
  <p:tag name="KSO_WM_TEMPLATE_ASSEMBLE_GROUPID" val="5faa43090f63d42c484773a9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  <p:tag name="KSO_WM_SLIDE_BACKGROUND_TYPE" val="general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  <p:tag name="KSO_WM_SLIDE_BACKGROUND_TYPE" val="general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57.xml><?xml version="1.0" encoding="utf-8"?>
<p:tagLst xmlns:p="http://schemas.openxmlformats.org/presentationml/2006/main">
  <p:tag name="KSO_WM_UNIT_INDEX" val="6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258.xml><?xml version="1.0" encoding="utf-8"?>
<p:tagLst xmlns:p="http://schemas.openxmlformats.org/presentationml/2006/main">
  <p:tag name="KSO_WM_UNIT_INDEX" val="4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259.xml><?xml version="1.0" encoding="utf-8"?>
<p:tagLst xmlns:p="http://schemas.openxmlformats.org/presentationml/2006/main">
  <p:tag name="KSO_WM_UNIT_INDEX" val="5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0.xml><?xml version="1.0" encoding="utf-8"?>
<p:tagLst xmlns:p="http://schemas.openxmlformats.org/presentationml/2006/main">
  <p:tag name="KSO_WM_UNIT_INDEX" val="10"/>
  <p:tag name="KSO_WM_UNIT_TYPE" val="f"/>
  <p:tag name="KSO_WM_UNIT_SUBTYPE" val="a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61.xml><?xml version="1.0" encoding="utf-8"?>
<p:tagLst xmlns:p="http://schemas.openxmlformats.org/presentationml/2006/main">
  <p:tag name="KSO_WM_UNIT_INDEX" val="11"/>
  <p:tag name="KSO_WM_UNIT_TYPE" val="i"/>
  <p:tag name="KSO_WM_BEAUTIFY_FLAG" val="#wm#"/>
  <p:tag name="KSO_WM_UNIT_TEXT_FILL_FORE_SCHEMECOLOR_INDEX_BRIGHTNESS" val="-0.5"/>
  <p:tag name="KSO_WM_UNIT_TEXT_FILL_FORE_SCHEMECOLOR_INDEX" val="14"/>
  <p:tag name="KSO_WM_UNIT_TEXT_FILL_TYPE" val="1"/>
</p:tagLst>
</file>

<file path=ppt/tags/tag262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263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6716"/>
  <p:tag name="KSO_WM_TEMPLATE_CATEGORY" val="custom"/>
  <p:tag name="KSO_WM_SLIDE_INDEX" val="8"/>
  <p:tag name="KSO_WM_SLIDE_ID" val="custom20236716_8"/>
  <p:tag name="KSO_WM_TEMPLATE_MASTER_TYPE" val="0"/>
  <p:tag name="KSO_WM_SLIDE_LAYOUT" val="a_f"/>
  <p:tag name="KSO_WM_SLIDE_LAYOUT_CNT" val="1_1"/>
  <p:tag name="KSO_WM_SLIDE_SIZE" val="850*457"/>
  <p:tag name="KSO_WM_SLIDE_POSITION" val="54*28"/>
  <p:tag name="KSO_WM_SLIDE_LAYOUTTYPE" val="topbottom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09T17:58:20&quot;,&quot;maxSize&quot;:{&quot;size1&quot;:22.2},&quot;minSize&quot;:{&quot;size1&quot;:13.5},&quot;normalSize&quot;:{&quot;size1&quot;:13.5},&quot;subLayout&quot;:[{&quot;id&quot;:&quot;2025-07-09T17:58:20&quot;,&quot;margin&quot;:{&quot;bottom&quot;:0.025999998673796654,&quot;left&quot;:2.117000102996826,&quot;right&quot;:1.2699999809265137,&quot;top&quot;:0.4230000376701355},&quot;type&quot;:0},{&quot;id&quot;:&quot;2025-07-09T17:58:20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  <p:tag name="KSO_WM_SLIDE_BACKGROUND_TYPE" val="general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  <p:tag name="KSO_WM_SLIDE_BACKGROUND_TYPE" val="general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67.xml><?xml version="1.0" encoding="utf-8"?>
<p:tagLst xmlns:p="http://schemas.openxmlformats.org/presentationml/2006/main">
  <p:tag name="KSO_WM_UNIT_INDEX" val="6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268.xml><?xml version="1.0" encoding="utf-8"?>
<p:tagLst xmlns:p="http://schemas.openxmlformats.org/presentationml/2006/main">
  <p:tag name="KSO_WM_UNIT_INDEX" val="4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269.xml><?xml version="1.0" encoding="utf-8"?>
<p:tagLst xmlns:p="http://schemas.openxmlformats.org/presentationml/2006/main">
  <p:tag name="KSO_WM_UNIT_INDEX" val="5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0.xml><?xml version="1.0" encoding="utf-8"?>
<p:tagLst xmlns:p="http://schemas.openxmlformats.org/presentationml/2006/main">
  <p:tag name="KSO_WM_UNIT_INDEX" val="10"/>
  <p:tag name="KSO_WM_UNIT_TYPE" val="f"/>
  <p:tag name="KSO_WM_UNIT_SUBTYPE" val="a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71.xml><?xml version="1.0" encoding="utf-8"?>
<p:tagLst xmlns:p="http://schemas.openxmlformats.org/presentationml/2006/main">
  <p:tag name="KSO_WM_UNIT_INDEX" val="11"/>
  <p:tag name="KSO_WM_UNIT_TYPE" val="i"/>
  <p:tag name="KSO_WM_BEAUTIFY_FLAG" val="#wm#"/>
  <p:tag name="KSO_WM_UNIT_TEXT_FILL_FORE_SCHEMECOLOR_INDEX_BRIGHTNESS" val="-0.5"/>
  <p:tag name="KSO_WM_UNIT_TEXT_FILL_FORE_SCHEMECOLOR_INDEX" val="14"/>
  <p:tag name="KSO_WM_UNIT_TEXT_FILL_TYPE" val="1"/>
</p:tagLst>
</file>

<file path=ppt/tags/tag272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273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6716"/>
  <p:tag name="KSO_WM_TEMPLATE_CATEGORY" val="custom"/>
  <p:tag name="KSO_WM_SLIDE_INDEX" val="8"/>
  <p:tag name="KSO_WM_SLIDE_ID" val="custom20236716_8"/>
  <p:tag name="KSO_WM_TEMPLATE_MASTER_TYPE" val="0"/>
  <p:tag name="KSO_WM_SLIDE_LAYOUT" val="a_f"/>
  <p:tag name="KSO_WM_SLIDE_LAYOUT_CNT" val="1_1"/>
  <p:tag name="KSO_WM_SLIDE_SIZE" val="850*457"/>
  <p:tag name="KSO_WM_SLIDE_POSITION" val="54*28"/>
  <p:tag name="KSO_WM_SLIDE_LAYOUTTYPE" val="topbottom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09T17:58:20&quot;,&quot;maxSize&quot;:{&quot;size1&quot;:22.2},&quot;minSize&quot;:{&quot;size1&quot;:13.5},&quot;normalSize&quot;:{&quot;size1&quot;:13.5},&quot;subLayout&quot;:[{&quot;id&quot;:&quot;2025-07-09T17:58:20&quot;,&quot;margin&quot;:{&quot;bottom&quot;:0.025999998673796654,&quot;left&quot;:2.117000102996826,&quot;right&quot;:1.2699999809265137,&quot;top&quot;:0.4230000376701355},&quot;type&quot;:0},{&quot;id&quot;:&quot;2025-07-09T17:58:20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  <p:tag name="KSO_WM_SLIDE_BACKGROUND_TYPE" val="general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  <p:tag name="KSO_WM_SLIDE_BACKGROUND_TYPE" val="general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77.xml><?xml version="1.0" encoding="utf-8"?>
<p:tagLst xmlns:p="http://schemas.openxmlformats.org/presentationml/2006/main">
  <p:tag name="KSO_WM_UNIT_INDEX" val="6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278.xml><?xml version="1.0" encoding="utf-8"?>
<p:tagLst xmlns:p="http://schemas.openxmlformats.org/presentationml/2006/main">
  <p:tag name="KSO_WM_UNIT_INDEX" val="4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279.xml><?xml version="1.0" encoding="utf-8"?>
<p:tagLst xmlns:p="http://schemas.openxmlformats.org/presentationml/2006/main">
  <p:tag name="KSO_WM_UNIT_INDEX" val="5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0.xml><?xml version="1.0" encoding="utf-8"?>
<p:tagLst xmlns:p="http://schemas.openxmlformats.org/presentationml/2006/main">
  <p:tag name="KSO_WM_UNIT_INDEX" val="10"/>
  <p:tag name="KSO_WM_UNIT_TYPE" val="f"/>
  <p:tag name="KSO_WM_UNIT_SUBTYPE" val="a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81.xml><?xml version="1.0" encoding="utf-8"?>
<p:tagLst xmlns:p="http://schemas.openxmlformats.org/presentationml/2006/main">
  <p:tag name="KSO_WM_UNIT_INDEX" val="11"/>
  <p:tag name="KSO_WM_UNIT_TYPE" val="i"/>
  <p:tag name="KSO_WM_BEAUTIFY_FLAG" val="#wm#"/>
  <p:tag name="KSO_WM_UNIT_TEXT_FILL_FORE_SCHEMECOLOR_INDEX_BRIGHTNESS" val="-0.5"/>
  <p:tag name="KSO_WM_UNIT_TEXT_FILL_FORE_SCHEMECOLOR_INDEX" val="14"/>
  <p:tag name="KSO_WM_UNIT_TEXT_FILL_TYPE" val="1"/>
</p:tagLst>
</file>

<file path=ppt/tags/tag282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283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6716"/>
  <p:tag name="KSO_WM_TEMPLATE_CATEGORY" val="custom"/>
  <p:tag name="KSO_WM_SLIDE_INDEX" val="8"/>
  <p:tag name="KSO_WM_SLIDE_ID" val="custom20236716_8"/>
  <p:tag name="KSO_WM_TEMPLATE_MASTER_TYPE" val="0"/>
  <p:tag name="KSO_WM_SLIDE_LAYOUT" val="a_f"/>
  <p:tag name="KSO_WM_SLIDE_LAYOUT_CNT" val="1_1"/>
  <p:tag name="KSO_WM_SLIDE_SIZE" val="850*457"/>
  <p:tag name="KSO_WM_SLIDE_POSITION" val="54*28"/>
  <p:tag name="KSO_WM_SLIDE_LAYOUTTYPE" val="topbottom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09T17:58:20&quot;,&quot;maxSize&quot;:{&quot;size1&quot;:22.2},&quot;minSize&quot;:{&quot;size1&quot;:13.5},&quot;normalSize&quot;:{&quot;size1&quot;:13.5},&quot;subLayout&quot;:[{&quot;id&quot;:&quot;2025-07-09T17:58:20&quot;,&quot;margin&quot;:{&quot;bottom&quot;:0.025999998673796654,&quot;left&quot;:2.117000102996826,&quot;right&quot;:1.2699999809265137,&quot;top&quot;:0.4230000376701355},&quot;type&quot;:0},{&quot;id&quot;:&quot;2025-07-09T17:58:20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284.xml><?xml version="1.0" encoding="utf-8"?>
<p:tagLst xmlns:p="http://schemas.openxmlformats.org/presentationml/2006/main">
  <p:tag name="KSO_WM_UNIT_ISCONTENTSTITLE" val="0"/>
  <p:tag name="KSO_WM_UNIT_ISNUMDGMTITLE" val="0"/>
  <p:tag name="KSO_WM_UNIT_PRESET_TEXT" val="乘风破浪 开拓未来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5022_1*a*1"/>
  <p:tag name="KSO_WM_TEMPLATE_CATEGORY" val="custom"/>
  <p:tag name="KSO_WM_TEMPLATE_INDEX" val="20215022"/>
  <p:tag name="KSO_WM_UNIT_LAYERLEVEL" val="1"/>
  <p:tag name="KSO_WM_TAG_VERSION" val="1.0"/>
  <p:tag name="KSO_WM_BEAUTIFY_FLAG" val="#wm#"/>
  <p:tag name="KSO_WM_UNIT_DEFAULT_FONT" val="56;72;4"/>
  <p:tag name="KSO_WM_UNIT_BLOCK" val="0"/>
  <p:tag name="KSO_WM_UNIT_DEC_AREA_ID" val="e18c910d3bdc4c9c9041f9dcfec29ed4"/>
  <p:tag name="KSO_WM_CHIP_GROUPID" val="5ebe61ec0ac41c4a0a5256f7"/>
  <p:tag name="KSO_WM_CHIP_XID" val="5ebe61ec0ac41c4a0a5256f8"/>
  <p:tag name="KSO_WM_CHIP_FILLAREA_FILL_RULE" val="{&quot;fill_align&quot;:&quot;cm&quot;,&quot;fill_mode&quot;:&quot;adaptive&quot;,&quot;sacle_strategy&quot;:&quot;smart&quot;}"/>
  <p:tag name="KSO_WM_ASSEMBLE_CHIP_INDEX" val="822ab1bf6cce408499ce0f24e7f88898"/>
  <p:tag name="KSO_WM_UNIT_TEXT_FILL_FORE_SCHEMECOLOR_INDEX_BRIGHTNESS" val="0.15"/>
  <p:tag name="KSO_WM_UNIT_TEXT_FILL_FORE_SCHEMECOLOR_INDEX" val="13"/>
  <p:tag name="KSO_WM_UNIT_TEXT_FILL_TYPE" val="1"/>
</p:tagLst>
</file>

<file path=ppt/tags/tag285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286.xml><?xml version="1.0" encoding="utf-8"?>
<p:tagLst xmlns:p="http://schemas.openxmlformats.org/presentationml/2006/main">
  <p:tag name="KSO_WM_UNIT_ISCONTENTSTITLE" val="0"/>
  <p:tag name="KSO_WM_UNIT_ISNUMDGMTITLE" val="0"/>
  <p:tag name="KSO_WM_UNIT_PRESET_TEXT" val="乘风破浪 开拓未来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5022_1*a*1"/>
  <p:tag name="KSO_WM_TEMPLATE_CATEGORY" val="custom"/>
  <p:tag name="KSO_WM_TEMPLATE_INDEX" val="20215022"/>
  <p:tag name="KSO_WM_UNIT_LAYERLEVEL" val="1"/>
  <p:tag name="KSO_WM_TAG_VERSION" val="1.0"/>
  <p:tag name="KSO_WM_BEAUTIFY_FLAG" val="#wm#"/>
  <p:tag name="KSO_WM_UNIT_DEFAULT_FONT" val="56;72;4"/>
  <p:tag name="KSO_WM_UNIT_BLOCK" val="0"/>
  <p:tag name="KSO_WM_UNIT_DEC_AREA_ID" val="e18c910d3bdc4c9c9041f9dcfec29ed4"/>
  <p:tag name="KSO_WM_CHIP_GROUPID" val="5ebe61ec0ac41c4a0a5256f7"/>
  <p:tag name="KSO_WM_CHIP_XID" val="5ebe61ec0ac41c4a0a5256f8"/>
  <p:tag name="KSO_WM_CHIP_FILLAREA_FILL_RULE" val="{&quot;fill_align&quot;:&quot;cm&quot;,&quot;fill_mode&quot;:&quot;adaptive&quot;,&quot;sacle_strategy&quot;:&quot;smart&quot;}"/>
  <p:tag name="KSO_WM_ASSEMBLE_CHIP_INDEX" val="822ab1bf6cce408499ce0f24e7f88898"/>
  <p:tag name="KSO_WM_UNIT_TEXT_FILL_FORE_SCHEMECOLOR_INDEX_BRIGHTNESS" val="0.15"/>
  <p:tag name="KSO_WM_UNIT_TEXT_FILL_FORE_SCHEMECOLOR_INDEX" val="13"/>
  <p:tag name="KSO_WM_UNIT_TEXT_FILL_TYPE" val="1"/>
</p:tagLst>
</file>

<file path=ppt/tags/tag287.xml><?xml version="1.0" encoding="utf-8"?>
<p:tagLst xmlns:p="http://schemas.openxmlformats.org/presentationml/2006/main">
  <p:tag name="KSO_WM_SLIDE_ID" val="custom20215022_1"/>
  <p:tag name="KSO_WM_TEMPLATE_SUBCATEGORY" val="21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15022"/>
  <p:tag name="KSO_WM_SLIDE_LAYOUT" val="a_b"/>
  <p:tag name="KSO_WM_SLIDE_LAYOUT_CNT" val="1_1"/>
  <p:tag name="KSO_WM_TEMPLATE_THUMBS_INDEX" val="1、7、37、38、39、45"/>
  <p:tag name="KSO_WM_SLIDE_THEME_ID" val="3330886"/>
  <p:tag name="KSO_WM_SLIDE_THEME_NAME" val="蓝色医疗卫生简约风主题"/>
  <p:tag name="KSO_WM_CHIP_INFOS" val="{&quot;layout_type&quot;:&quot;formiddle3&quot;,&quot;slide_type&quot;:[&quot;title&quot;],&quot;aspect_ratio&quot;:&quot;16:9&quot;}"/>
  <p:tag name="KSO_WM_CHIP_XID" val="5ebe041a0ac41c4a0a52557e"/>
  <p:tag name="KSO_WM_CHIP_FILLPROP" val="[[{&quot;fill_id&quot;:&quot;0fc8cb0b5be24332a6c5a6db9e174d8a&quot;,&quot;fill_align&quot;:&quot;cm&quot;,&quot;text_align&quot;:&quot;cm&quot;,&quot;text_direction&quot;:&quot;horizontal&quot;,&quot;chip_types&quot;:[&quot;text&quot;,&quot;header&quot;]}]]"/>
  <p:tag name="KSO_WM_SLIDE_SIZE" val="700*380"/>
  <p:tag name="KSO_WM_SLIDE_POSITION" val="130*79"/>
  <p:tag name="KSO_WM_CHIP_GROUPID" val="5ebf6661ddc3daf3fef3f760"/>
  <p:tag name="KSO_WM_SLIDE_LAYOUT_INFO" val="{&quot;id&quot;:&quot;2020-11-11T09:32:16&quot;,&quot;maxSize&quot;:{&quot;size1&quot;:45.967520254629626},&quot;minSize&quot;:{&quot;size1&quot;:33.367520254629625},&quot;normalSize&quot;:{&quot;size1&quot;:45.967520254629626},&quot;subLayout&quot;:[{&quot;id&quot;:&quot;2020-11-11T09:32:16&quot;,&quot;margin&quot;:{&quot;bottom&quot;:0.1785658895969391,&quot;left&quot;:4.589639186859131,&quot;right&quot;:4.582406520843506,&quot;top&quot;:5.523190975189209},&quot;type&quot;:0},{&quot;id&quot;:&quot;2020-11-11T09:32:16&quot;,&quot;margin&quot;:{&quot;bottom&quot;:5.523197174072266,&quot;left&quot;:4.589639186859131,&quot;right&quot;:4.582406520843506,&quot;top&quot;:0.20772549510002136},&quot;type&quot;:0}],&quot;type&quot;:0}"/>
  <p:tag name="KSO_WM_SLIDE_BK_DARK_LIGHT" val="2"/>
  <p:tag name="KSO_WM_SLIDE_BACKGROUND_TYPE" val="general"/>
  <p:tag name="KSO_WM_SLIDE_SUPPORT_FEATURE_TYPE" val="0"/>
  <p:tag name="KSO_WM_TEMPLATE_MASTER_THUMB_INDEX" val="12"/>
  <p:tag name="KSO_WM_TEMPLATE_ASSEMBLE_XID" val="5fab3f040ad14824cac7463e"/>
  <p:tag name="KSO_WM_TEMPLATE_ASSEMBLE_GROUPID" val="5faa43090f63d42c484773a9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  <p:tag name="KSO_WM_SLIDE_BACKGROUND_TYPE" val="general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  <p:tag name="KSO_WM_SLIDE_BACKGROUND_TYPE" val="general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4*i*2"/>
  <p:tag name="KSO_WM_UNIT_LAYERLEVEL" val="1"/>
  <p:tag name="KSO_WM_TAG_VERSION" val="3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9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2"/>
  <p:tag name="KSO_WM_TEMPLATE_CATEGORY" val="diagram"/>
  <p:tag name="KSO_WM_TEMPLATE_INDEX" val="2021141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8"/>
  <p:tag name="KSO_WM_UNIT_SHOW_EDIT_AREA_INDICATION" val="1"/>
  <p:tag name="KSO_WM_CHIP_GROUPID" val="5e6b05596848fb12bee65ac8"/>
  <p:tag name="KSO_WM_CHIP_XID" val="5e6b05596848fb12bee65aca"/>
  <p:tag name="KSO_WM_UNIT_DEC_AREA_ID" val="36355f6689774a7087dfe6eddc6aa8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81946cef7c54948aeeb9f3d2f4ef68f"/>
  <p:tag name="KSO_WM_UNIT_TEXT_FILL_FORE_SCHEMECOLOR_INDEX_BRIGHTNESS" val="0.25"/>
  <p:tag name="KSO_WM_UNIT_TEXT_FILL_FORE_SCHEMECOLOR_INDEX" val="13"/>
  <p:tag name="KSO_WM_UNIT_TEXT_FILL_TYPE" val="1"/>
  <p:tag name="KSO_WM_TEMPLATE_ASSEMBLE_XID" val="60656f004054ed1e2fb8020f"/>
  <p:tag name="KSO_WM_TEMPLATE_ASSEMBLE_GROUPID" val="60656f004054ed1e2fb8020f"/>
</p:tagLst>
</file>

<file path=ppt/tags/tag292.xml><?xml version="1.0" encoding="utf-8"?>
<p:tagLst xmlns:p="http://schemas.openxmlformats.org/presentationml/2006/main">
  <p:tag name="KSO_WM_UNIT_INDEX" val="6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293.xml><?xml version="1.0" encoding="utf-8"?>
<p:tagLst xmlns:p="http://schemas.openxmlformats.org/presentationml/2006/main">
  <p:tag name="KSO_WM_UNIT_INDEX" val="4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294.xml><?xml version="1.0" encoding="utf-8"?>
<p:tagLst xmlns:p="http://schemas.openxmlformats.org/presentationml/2006/main">
  <p:tag name="KSO_WM_UNIT_INDEX" val="5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295.xml><?xml version="1.0" encoding="utf-8"?>
<p:tagLst xmlns:p="http://schemas.openxmlformats.org/presentationml/2006/main">
  <p:tag name="KSO_WM_UNIT_INDEX" val="10"/>
  <p:tag name="KSO_WM_UNIT_TYPE" val="f"/>
  <p:tag name="KSO_WM_UNIT_SUBTYPE" val="a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296.xml><?xml version="1.0" encoding="utf-8"?>
<p:tagLst xmlns:p="http://schemas.openxmlformats.org/presentationml/2006/main">
  <p:tag name="KSO_WM_UNIT_INDEX" val="11"/>
  <p:tag name="KSO_WM_UNIT_TYPE" val="i"/>
  <p:tag name="KSO_WM_BEAUTIFY_FLAG" val="#wm#"/>
  <p:tag name="KSO_WM_UNIT_TEXT_FILL_FORE_SCHEMECOLOR_INDEX_BRIGHTNESS" val="-0.5"/>
  <p:tag name="KSO_WM_UNIT_TEXT_FILL_FORE_SCHEMECOLOR_INDEX" val="14"/>
  <p:tag name="KSO_WM_UNIT_TEXT_FILL_TYPE" val="1"/>
</p:tagLst>
</file>

<file path=ppt/tags/tag297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298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6716"/>
  <p:tag name="KSO_WM_TEMPLATE_CATEGORY" val="custom"/>
  <p:tag name="KSO_WM_SLIDE_INDEX" val="8"/>
  <p:tag name="KSO_WM_SLIDE_ID" val="custom20236716_8"/>
  <p:tag name="KSO_WM_TEMPLATE_MASTER_TYPE" val="0"/>
  <p:tag name="KSO_WM_SLIDE_LAYOUT" val="a_f"/>
  <p:tag name="KSO_WM_SLIDE_LAYOUT_CNT" val="1_1"/>
  <p:tag name="KSO_WM_SLIDE_SIZE" val="850*457"/>
  <p:tag name="KSO_WM_SLIDE_POSITION" val="54*28"/>
  <p:tag name="KSO_WM_SLIDE_LAYOUTTYPE" val="topbottom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09T17:58:20&quot;,&quot;maxSize&quot;:{&quot;size1&quot;:22.2},&quot;minSize&quot;:{&quot;size1&quot;:13.5},&quot;normalSize&quot;:{&quot;size1&quot;:13.5},&quot;subLayout&quot;:[{&quot;id&quot;:&quot;2025-07-09T17:58:20&quot;,&quot;margin&quot;:{&quot;bottom&quot;:0.025999998673796654,&quot;left&quot;:2.117000102996826,&quot;right&quot;:1.2699999809265137,&quot;top&quot;:0.4230000376701355},&quot;type&quot;:0},{&quot;id&quot;:&quot;2025-07-09T17:58:20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  <p:tag name="KSO_WM_SLIDE_BACKGROUND_TYPE" val="general"/>
</p:tagLst>
</file>

<file path=ppt/tags/tag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3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  <p:tag name="KSO_WM_SLIDE_BACKGROUND_TYPE" val="general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30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2"/>
  <p:tag name="KSO_WM_TEMPLATE_CATEGORY" val="diagram"/>
  <p:tag name="KSO_WM_TEMPLATE_INDEX" val="2021141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8"/>
  <p:tag name="KSO_WM_UNIT_SHOW_EDIT_AREA_INDICATION" val="1"/>
  <p:tag name="KSO_WM_CHIP_GROUPID" val="5e6b05596848fb12bee65ac8"/>
  <p:tag name="KSO_WM_CHIP_XID" val="5e6b05596848fb12bee65aca"/>
  <p:tag name="KSO_WM_UNIT_DEC_AREA_ID" val="36355f6689774a7087dfe6eddc6aa8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81946cef7c54948aeeb9f3d2f4ef68f"/>
  <p:tag name="KSO_WM_UNIT_TEXT_FILL_FORE_SCHEMECOLOR_INDEX_BRIGHTNESS" val="0.25"/>
  <p:tag name="KSO_WM_UNIT_TEXT_FILL_FORE_SCHEMECOLOR_INDEX" val="13"/>
  <p:tag name="KSO_WM_UNIT_TEXT_FILL_TYPE" val="1"/>
  <p:tag name="KSO_WM_TEMPLATE_ASSEMBLE_XID" val="60656f004054ed1e2fb8020f"/>
  <p:tag name="KSO_WM_TEMPLATE_ASSEMBLE_GROUPID" val="60656f004054ed1e2fb8020f"/>
</p:tagLst>
</file>

<file path=ppt/tags/tag303.xml><?xml version="1.0" encoding="utf-8"?>
<p:tagLst xmlns:p="http://schemas.openxmlformats.org/presentationml/2006/main">
  <p:tag name="KSO_WM_UNIT_INDEX" val="6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04.xml><?xml version="1.0" encoding="utf-8"?>
<p:tagLst xmlns:p="http://schemas.openxmlformats.org/presentationml/2006/main">
  <p:tag name="KSO_WM_UNIT_INDEX" val="4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05.xml><?xml version="1.0" encoding="utf-8"?>
<p:tagLst xmlns:p="http://schemas.openxmlformats.org/presentationml/2006/main">
  <p:tag name="KSO_WM_UNIT_INDEX" val="5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06.xml><?xml version="1.0" encoding="utf-8"?>
<p:tagLst xmlns:p="http://schemas.openxmlformats.org/presentationml/2006/main">
  <p:tag name="KSO_WM_UNIT_INDEX" val="10"/>
  <p:tag name="KSO_WM_UNIT_TYPE" val="f"/>
  <p:tag name="KSO_WM_UNIT_SUBTYPE" val="a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307.xml><?xml version="1.0" encoding="utf-8"?>
<p:tagLst xmlns:p="http://schemas.openxmlformats.org/presentationml/2006/main">
  <p:tag name="KSO_WM_UNIT_INDEX" val="11"/>
  <p:tag name="KSO_WM_UNIT_TYPE" val="i"/>
  <p:tag name="KSO_WM_BEAUTIFY_FLAG" val="#wm#"/>
  <p:tag name="KSO_WM_UNIT_TEXT_FILL_FORE_SCHEMECOLOR_INDEX_BRIGHTNESS" val="-0.5"/>
  <p:tag name="KSO_WM_UNIT_TEXT_FILL_FORE_SCHEMECOLOR_INDEX" val="14"/>
  <p:tag name="KSO_WM_UNIT_TEXT_FILL_TYPE" val="1"/>
</p:tagLst>
</file>

<file path=ppt/tags/tag308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309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6716"/>
  <p:tag name="KSO_WM_TEMPLATE_CATEGORY" val="custom"/>
  <p:tag name="KSO_WM_SLIDE_INDEX" val="8"/>
  <p:tag name="KSO_WM_SLIDE_ID" val="custom20236716_8"/>
  <p:tag name="KSO_WM_TEMPLATE_MASTER_TYPE" val="0"/>
  <p:tag name="KSO_WM_SLIDE_LAYOUT" val="a_f"/>
  <p:tag name="KSO_WM_SLIDE_LAYOUT_CNT" val="1_1"/>
  <p:tag name="KSO_WM_SLIDE_SIZE" val="850*457"/>
  <p:tag name="KSO_WM_SLIDE_POSITION" val="54*28"/>
  <p:tag name="KSO_WM_SLIDE_LAYOUTTYPE" val="topbottom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09T17:58:20&quot;,&quot;maxSize&quot;:{&quot;size1&quot;:22.2},&quot;minSize&quot;:{&quot;size1&quot;:13.5},&quot;normalSize&quot;:{&quot;size1&quot;:13.5},&quot;subLayout&quot;:[{&quot;id&quot;:&quot;2025-07-09T17:58:20&quot;,&quot;margin&quot;:{&quot;bottom&quot;:0.025999998673796654,&quot;left&quot;:2.117000102996826,&quot;right&quot;:1.2699999809265137,&quot;top&quot;:0.4230000376701355},&quot;type&quot;:0},{&quot;id&quot;:&quot;2025-07-09T17:58:20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31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160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  <p:tag name="KSO_WM_SLIDE_BACKGROUND_TYPE" val="general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  <p:tag name="KSO_WM_SLIDE_BACKGROUND_TYPE" val="general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31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2"/>
  <p:tag name="KSO_WM_TEMPLATE_CATEGORY" val="diagram"/>
  <p:tag name="KSO_WM_TEMPLATE_INDEX" val="2021141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8"/>
  <p:tag name="KSO_WM_UNIT_SHOW_EDIT_AREA_INDICATION" val="1"/>
  <p:tag name="KSO_WM_CHIP_GROUPID" val="5e6b05596848fb12bee65ac8"/>
  <p:tag name="KSO_WM_CHIP_XID" val="5e6b05596848fb12bee65aca"/>
  <p:tag name="KSO_WM_UNIT_DEC_AREA_ID" val="36355f6689774a7087dfe6eddc6aa8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81946cef7c54948aeeb9f3d2f4ef68f"/>
  <p:tag name="KSO_WM_UNIT_TEXT_FILL_FORE_SCHEMECOLOR_INDEX_BRIGHTNESS" val="0.25"/>
  <p:tag name="KSO_WM_UNIT_TEXT_FILL_FORE_SCHEMECOLOR_INDEX" val="13"/>
  <p:tag name="KSO_WM_UNIT_TEXT_FILL_TYPE" val="1"/>
  <p:tag name="KSO_WM_TEMPLATE_ASSEMBLE_XID" val="60656f004054ed1e2fb8020f"/>
  <p:tag name="KSO_WM_TEMPLATE_ASSEMBLE_GROUPID" val="60656f004054ed1e2fb8020f"/>
</p:tagLst>
</file>

<file path=ppt/tags/tag314.xml><?xml version="1.0" encoding="utf-8"?>
<p:tagLst xmlns:p="http://schemas.openxmlformats.org/presentationml/2006/main">
  <p:tag name="KSO_WM_UNIT_INDEX" val="6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15.xml><?xml version="1.0" encoding="utf-8"?>
<p:tagLst xmlns:p="http://schemas.openxmlformats.org/presentationml/2006/main">
  <p:tag name="KSO_WM_UNIT_INDEX" val="4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16.xml><?xml version="1.0" encoding="utf-8"?>
<p:tagLst xmlns:p="http://schemas.openxmlformats.org/presentationml/2006/main">
  <p:tag name="KSO_WM_UNIT_INDEX" val="5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17.xml><?xml version="1.0" encoding="utf-8"?>
<p:tagLst xmlns:p="http://schemas.openxmlformats.org/presentationml/2006/main">
  <p:tag name="KSO_WM_UNIT_INDEX" val="10"/>
  <p:tag name="KSO_WM_UNIT_TYPE" val="f"/>
  <p:tag name="KSO_WM_UNIT_SUBTYPE" val="a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318.xml><?xml version="1.0" encoding="utf-8"?>
<p:tagLst xmlns:p="http://schemas.openxmlformats.org/presentationml/2006/main">
  <p:tag name="KSO_WM_UNIT_INDEX" val="11"/>
  <p:tag name="KSO_WM_UNIT_TYPE" val="i"/>
  <p:tag name="KSO_WM_BEAUTIFY_FLAG" val="#wm#"/>
  <p:tag name="KSO_WM_UNIT_TEXT_FILL_FORE_SCHEMECOLOR_INDEX_BRIGHTNESS" val="-0.5"/>
  <p:tag name="KSO_WM_UNIT_TEXT_FILL_FORE_SCHEMECOLOR_INDEX" val="14"/>
  <p:tag name="KSO_WM_UNIT_TEXT_FILL_TYPE" val="1"/>
</p:tagLst>
</file>

<file path=ppt/tags/tag319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32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160"/>
</p:tagLst>
</file>

<file path=ppt/tags/tag320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6716"/>
  <p:tag name="KSO_WM_TEMPLATE_CATEGORY" val="custom"/>
  <p:tag name="KSO_WM_SLIDE_INDEX" val="8"/>
  <p:tag name="KSO_WM_SLIDE_ID" val="custom20236716_8"/>
  <p:tag name="KSO_WM_TEMPLATE_MASTER_TYPE" val="0"/>
  <p:tag name="KSO_WM_SLIDE_LAYOUT" val="a_f"/>
  <p:tag name="KSO_WM_SLIDE_LAYOUT_CNT" val="1_1"/>
  <p:tag name="KSO_WM_SLIDE_SIZE" val="850*457"/>
  <p:tag name="KSO_WM_SLIDE_POSITION" val="54*28"/>
  <p:tag name="KSO_WM_SLIDE_LAYOUTTYPE" val="topbottom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09T17:58:20&quot;,&quot;maxSize&quot;:{&quot;size1&quot;:22.2},&quot;minSize&quot;:{&quot;size1&quot;:13.5},&quot;normalSize&quot;:{&quot;size1&quot;:13.5},&quot;subLayout&quot;:[{&quot;id&quot;:&quot;2025-07-09T17:58:20&quot;,&quot;margin&quot;:{&quot;bottom&quot;:0.025999998673796654,&quot;left&quot;:2.117000102996826,&quot;right&quot;:1.2699999809265137,&quot;top&quot;:0.4230000376701355},&quot;type&quot;:0},{&quot;id&quot;:&quot;2025-07-09T17:58:20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  <p:tag name="KSO_WM_SLIDE_BACKGROUND_TYPE" val="general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  <p:tag name="KSO_WM_SLIDE_BACKGROUND_TYPE" val="general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32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2"/>
  <p:tag name="KSO_WM_TEMPLATE_CATEGORY" val="diagram"/>
  <p:tag name="KSO_WM_TEMPLATE_INDEX" val="2021141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8"/>
  <p:tag name="KSO_WM_UNIT_SHOW_EDIT_AREA_INDICATION" val="1"/>
  <p:tag name="KSO_WM_CHIP_GROUPID" val="5e6b05596848fb12bee65ac8"/>
  <p:tag name="KSO_WM_CHIP_XID" val="5e6b05596848fb12bee65aca"/>
  <p:tag name="KSO_WM_UNIT_DEC_AREA_ID" val="36355f6689774a7087dfe6eddc6aa8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81946cef7c54948aeeb9f3d2f4ef68f"/>
  <p:tag name="KSO_WM_UNIT_TEXT_FILL_FORE_SCHEMECOLOR_INDEX_BRIGHTNESS" val="0.25"/>
  <p:tag name="KSO_WM_UNIT_TEXT_FILL_FORE_SCHEMECOLOR_INDEX" val="13"/>
  <p:tag name="KSO_WM_UNIT_TEXT_FILL_TYPE" val="1"/>
  <p:tag name="KSO_WM_TEMPLATE_ASSEMBLE_XID" val="60656f004054ed1e2fb8020f"/>
  <p:tag name="KSO_WM_TEMPLATE_ASSEMBLE_GROUPID" val="60656f004054ed1e2fb8020f"/>
</p:tagLst>
</file>

<file path=ppt/tags/tag325.xml><?xml version="1.0" encoding="utf-8"?>
<p:tagLst xmlns:p="http://schemas.openxmlformats.org/presentationml/2006/main">
  <p:tag name="KSO_WM_UNIT_INDEX" val="6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26.xml><?xml version="1.0" encoding="utf-8"?>
<p:tagLst xmlns:p="http://schemas.openxmlformats.org/presentationml/2006/main">
  <p:tag name="KSO_WM_UNIT_INDEX" val="4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27.xml><?xml version="1.0" encoding="utf-8"?>
<p:tagLst xmlns:p="http://schemas.openxmlformats.org/presentationml/2006/main">
  <p:tag name="KSO_WM_UNIT_INDEX" val="5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28.xml><?xml version="1.0" encoding="utf-8"?>
<p:tagLst xmlns:p="http://schemas.openxmlformats.org/presentationml/2006/main">
  <p:tag name="KSO_WM_UNIT_INDEX" val="10"/>
  <p:tag name="KSO_WM_UNIT_TYPE" val="f"/>
  <p:tag name="KSO_WM_UNIT_SUBTYPE" val="a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329.xml><?xml version="1.0" encoding="utf-8"?>
<p:tagLst xmlns:p="http://schemas.openxmlformats.org/presentationml/2006/main">
  <p:tag name="KSO_WM_UNIT_INDEX" val="11"/>
  <p:tag name="KSO_WM_UNIT_TYPE" val="i"/>
  <p:tag name="KSO_WM_BEAUTIFY_FLAG" val="#wm#"/>
  <p:tag name="KSO_WM_UNIT_TEXT_FILL_FORE_SCHEMECOLOR_INDEX_BRIGHTNESS" val="-0.5"/>
  <p:tag name="KSO_WM_UNIT_TEXT_FILL_FORE_SCHEMECOLOR_INDEX" val="14"/>
  <p:tag name="KSO_WM_UNIT_TEXT_FILL_TYPE" val="1"/>
</p:tagLst>
</file>

<file path=ppt/tags/tag33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0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331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6716"/>
  <p:tag name="KSO_WM_TEMPLATE_CATEGORY" val="custom"/>
  <p:tag name="KSO_WM_SLIDE_INDEX" val="8"/>
  <p:tag name="KSO_WM_SLIDE_ID" val="custom20236716_8"/>
  <p:tag name="KSO_WM_TEMPLATE_MASTER_TYPE" val="0"/>
  <p:tag name="KSO_WM_SLIDE_LAYOUT" val="a_f"/>
  <p:tag name="KSO_WM_SLIDE_LAYOUT_CNT" val="1_1"/>
  <p:tag name="KSO_WM_SLIDE_SIZE" val="850*457"/>
  <p:tag name="KSO_WM_SLIDE_POSITION" val="54*28"/>
  <p:tag name="KSO_WM_SLIDE_LAYOUTTYPE" val="topbottom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09T17:58:20&quot;,&quot;maxSize&quot;:{&quot;size1&quot;:22.2},&quot;minSize&quot;:{&quot;size1&quot;:13.5},&quot;normalSize&quot;:{&quot;size1&quot;:13.5},&quot;subLayout&quot;:[{&quot;id&quot;:&quot;2025-07-09T17:58:20&quot;,&quot;margin&quot;:{&quot;bottom&quot;:0.025999998673796654,&quot;left&quot;:2.117000102996826,&quot;right&quot;:1.2699999809265137,&quot;top&quot;:0.4230000376701355},&quot;type&quot;:0},{&quot;id&quot;:&quot;2025-07-09T17:58:20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  <p:tag name="KSO_WM_SLIDE_BACKGROUND_TYPE" val="general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  <p:tag name="KSO_WM_SLIDE_BACKGROUND_TYPE" val="general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33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2"/>
  <p:tag name="KSO_WM_TEMPLATE_CATEGORY" val="diagram"/>
  <p:tag name="KSO_WM_TEMPLATE_INDEX" val="2021141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8"/>
  <p:tag name="KSO_WM_UNIT_SHOW_EDIT_AREA_INDICATION" val="1"/>
  <p:tag name="KSO_WM_CHIP_GROUPID" val="5e6b05596848fb12bee65ac8"/>
  <p:tag name="KSO_WM_CHIP_XID" val="5e6b05596848fb12bee65aca"/>
  <p:tag name="KSO_WM_UNIT_DEC_AREA_ID" val="36355f6689774a7087dfe6eddc6aa8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81946cef7c54948aeeb9f3d2f4ef68f"/>
  <p:tag name="KSO_WM_UNIT_TEXT_FILL_FORE_SCHEMECOLOR_INDEX_BRIGHTNESS" val="0.25"/>
  <p:tag name="KSO_WM_UNIT_TEXT_FILL_FORE_SCHEMECOLOR_INDEX" val="13"/>
  <p:tag name="KSO_WM_UNIT_TEXT_FILL_TYPE" val="1"/>
  <p:tag name="KSO_WM_TEMPLATE_ASSEMBLE_XID" val="60656f004054ed1e2fb8020f"/>
  <p:tag name="KSO_WM_TEMPLATE_ASSEMBLE_GROUPID" val="60656f004054ed1e2fb8020f"/>
</p:tagLst>
</file>

<file path=ppt/tags/tag336.xml><?xml version="1.0" encoding="utf-8"?>
<p:tagLst xmlns:p="http://schemas.openxmlformats.org/presentationml/2006/main">
  <p:tag name="KSO_WM_UNIT_INDEX" val="6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37.xml><?xml version="1.0" encoding="utf-8"?>
<p:tagLst xmlns:p="http://schemas.openxmlformats.org/presentationml/2006/main">
  <p:tag name="KSO_WM_UNIT_INDEX" val="4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38.xml><?xml version="1.0" encoding="utf-8"?>
<p:tagLst xmlns:p="http://schemas.openxmlformats.org/presentationml/2006/main">
  <p:tag name="KSO_WM_UNIT_INDEX" val="5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39.xml><?xml version="1.0" encoding="utf-8"?>
<p:tagLst xmlns:p="http://schemas.openxmlformats.org/presentationml/2006/main">
  <p:tag name="KSO_WM_UNIT_INDEX" val="10"/>
  <p:tag name="KSO_WM_UNIT_TYPE" val="f"/>
  <p:tag name="KSO_WM_UNIT_SUBTYPE" val="a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40.xml><?xml version="1.0" encoding="utf-8"?>
<p:tagLst xmlns:p="http://schemas.openxmlformats.org/presentationml/2006/main">
  <p:tag name="KSO_WM_UNIT_INDEX" val="11"/>
  <p:tag name="KSO_WM_UNIT_TYPE" val="i"/>
  <p:tag name="KSO_WM_BEAUTIFY_FLAG" val="#wm#"/>
  <p:tag name="KSO_WM_UNIT_TEXT_FILL_FORE_SCHEMECOLOR_INDEX_BRIGHTNESS" val="-0.5"/>
  <p:tag name="KSO_WM_UNIT_TEXT_FILL_FORE_SCHEMECOLOR_INDEX" val="14"/>
  <p:tag name="KSO_WM_UNIT_TEXT_FILL_TYPE" val="1"/>
</p:tagLst>
</file>

<file path=ppt/tags/tag341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342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6716"/>
  <p:tag name="KSO_WM_TEMPLATE_CATEGORY" val="custom"/>
  <p:tag name="KSO_WM_SLIDE_INDEX" val="8"/>
  <p:tag name="KSO_WM_SLIDE_ID" val="custom20236716_8"/>
  <p:tag name="KSO_WM_TEMPLATE_MASTER_TYPE" val="0"/>
  <p:tag name="KSO_WM_SLIDE_LAYOUT" val="a_f"/>
  <p:tag name="KSO_WM_SLIDE_LAYOUT_CNT" val="1_1"/>
  <p:tag name="KSO_WM_SLIDE_SIZE" val="850*457"/>
  <p:tag name="KSO_WM_SLIDE_POSITION" val="54*28"/>
  <p:tag name="KSO_WM_SLIDE_LAYOUTTYPE" val="topbottom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09T17:58:20&quot;,&quot;maxSize&quot;:{&quot;size1&quot;:22.2},&quot;minSize&quot;:{&quot;size1&quot;:13.5},&quot;normalSize&quot;:{&quot;size1&quot;:13.5},&quot;subLayout&quot;:[{&quot;id&quot;:&quot;2025-07-09T17:58:20&quot;,&quot;margin&quot;:{&quot;bottom&quot;:0.025999998673796654,&quot;left&quot;:2.117000102996826,&quot;right&quot;:1.2699999809265137,&quot;top&quot;:0.4230000376701355},&quot;type&quot;:0},{&quot;id&quot;:&quot;2025-07-09T17:58:20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  <p:tag name="KSO_WM_SLIDE_BACKGROUND_TYPE" val="general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  <p:tag name="KSO_WM_SLIDE_BACKGROUND_TYPE" val="general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34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2"/>
  <p:tag name="KSO_WM_TEMPLATE_CATEGORY" val="diagram"/>
  <p:tag name="KSO_WM_TEMPLATE_INDEX" val="2021141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8"/>
  <p:tag name="KSO_WM_UNIT_SHOW_EDIT_AREA_INDICATION" val="1"/>
  <p:tag name="KSO_WM_CHIP_GROUPID" val="5e6b05596848fb12bee65ac8"/>
  <p:tag name="KSO_WM_CHIP_XID" val="5e6b05596848fb12bee65aca"/>
  <p:tag name="KSO_WM_UNIT_DEC_AREA_ID" val="36355f6689774a7087dfe6eddc6aa8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81946cef7c54948aeeb9f3d2f4ef68f"/>
  <p:tag name="KSO_WM_UNIT_TEXT_FILL_FORE_SCHEMECOLOR_INDEX_BRIGHTNESS" val="0.25"/>
  <p:tag name="KSO_WM_UNIT_TEXT_FILL_FORE_SCHEMECOLOR_INDEX" val="13"/>
  <p:tag name="KSO_WM_UNIT_TEXT_FILL_TYPE" val="1"/>
  <p:tag name="KSO_WM_TEMPLATE_ASSEMBLE_XID" val="60656f004054ed1e2fb8020f"/>
  <p:tag name="KSO_WM_TEMPLATE_ASSEMBLE_GROUPID" val="60656f004054ed1e2fb8020f"/>
</p:tagLst>
</file>

<file path=ppt/tags/tag347.xml><?xml version="1.0" encoding="utf-8"?>
<p:tagLst xmlns:p="http://schemas.openxmlformats.org/presentationml/2006/main">
  <p:tag name="KSO_WM_UNIT_INDEX" val="6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48.xml><?xml version="1.0" encoding="utf-8"?>
<p:tagLst xmlns:p="http://schemas.openxmlformats.org/presentationml/2006/main">
  <p:tag name="KSO_WM_UNIT_INDEX" val="4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49.xml><?xml version="1.0" encoding="utf-8"?>
<p:tagLst xmlns:p="http://schemas.openxmlformats.org/presentationml/2006/main">
  <p:tag name="KSO_WM_UNIT_INDEX" val="5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50.xml><?xml version="1.0" encoding="utf-8"?>
<p:tagLst xmlns:p="http://schemas.openxmlformats.org/presentationml/2006/main">
  <p:tag name="KSO_WM_UNIT_INDEX" val="10"/>
  <p:tag name="KSO_WM_UNIT_TYPE" val="f"/>
  <p:tag name="KSO_WM_UNIT_SUBTYPE" val="a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351.xml><?xml version="1.0" encoding="utf-8"?>
<p:tagLst xmlns:p="http://schemas.openxmlformats.org/presentationml/2006/main">
  <p:tag name="KSO_WM_UNIT_INDEX" val="11"/>
  <p:tag name="KSO_WM_UNIT_TYPE" val="i"/>
  <p:tag name="KSO_WM_BEAUTIFY_FLAG" val="#wm#"/>
  <p:tag name="KSO_WM_UNIT_TEXT_FILL_FORE_SCHEMECOLOR_INDEX_BRIGHTNESS" val="-0.5"/>
  <p:tag name="KSO_WM_UNIT_TEXT_FILL_FORE_SCHEMECOLOR_INDEX" val="14"/>
  <p:tag name="KSO_WM_UNIT_TEXT_FILL_TYPE" val="1"/>
</p:tagLst>
</file>

<file path=ppt/tags/tag352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353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6716"/>
  <p:tag name="KSO_WM_TEMPLATE_CATEGORY" val="custom"/>
  <p:tag name="KSO_WM_SLIDE_INDEX" val="8"/>
  <p:tag name="KSO_WM_SLIDE_ID" val="custom20236716_8"/>
  <p:tag name="KSO_WM_TEMPLATE_MASTER_TYPE" val="0"/>
  <p:tag name="KSO_WM_SLIDE_LAYOUT" val="a_f"/>
  <p:tag name="KSO_WM_SLIDE_LAYOUT_CNT" val="1_1"/>
  <p:tag name="KSO_WM_SLIDE_SIZE" val="850*457"/>
  <p:tag name="KSO_WM_SLIDE_POSITION" val="54*28"/>
  <p:tag name="KSO_WM_SLIDE_LAYOUTTYPE" val="topbottom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09T17:58:20&quot;,&quot;maxSize&quot;:{&quot;size1&quot;:22.2},&quot;minSize&quot;:{&quot;size1&quot;:13.5},&quot;normalSize&quot;:{&quot;size1&quot;:13.5},&quot;subLayout&quot;:[{&quot;id&quot;:&quot;2025-07-09T17:58:20&quot;,&quot;margin&quot;:{&quot;bottom&quot;:0.025999998673796654,&quot;left&quot;:2.117000102996826,&quot;right&quot;:1.2699999809265137,&quot;top&quot;:0.4230000376701355},&quot;type&quot;:0},{&quot;id&quot;:&quot;2025-07-09T17:58:20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  <p:tag name="KSO_WM_SLIDE_BACKGROUND_TYPE" val="general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  <p:tag name="KSO_WM_SLIDE_BACKGROUND_TYPE" val="general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35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2"/>
  <p:tag name="KSO_WM_TEMPLATE_CATEGORY" val="diagram"/>
  <p:tag name="KSO_WM_TEMPLATE_INDEX" val="2021141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8"/>
  <p:tag name="KSO_WM_UNIT_SHOW_EDIT_AREA_INDICATION" val="1"/>
  <p:tag name="KSO_WM_CHIP_GROUPID" val="5e6b05596848fb12bee65ac8"/>
  <p:tag name="KSO_WM_CHIP_XID" val="5e6b05596848fb12bee65aca"/>
  <p:tag name="KSO_WM_UNIT_DEC_AREA_ID" val="36355f6689774a7087dfe6eddc6aa8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81946cef7c54948aeeb9f3d2f4ef68f"/>
  <p:tag name="KSO_WM_UNIT_TEXT_FILL_FORE_SCHEMECOLOR_INDEX_BRIGHTNESS" val="0.25"/>
  <p:tag name="KSO_WM_UNIT_TEXT_FILL_FORE_SCHEMECOLOR_INDEX" val="13"/>
  <p:tag name="KSO_WM_UNIT_TEXT_FILL_TYPE" val="1"/>
  <p:tag name="KSO_WM_TEMPLATE_ASSEMBLE_XID" val="60656f004054ed1e2fb8020f"/>
  <p:tag name="KSO_WM_TEMPLATE_ASSEMBLE_GROUPID" val="60656f004054ed1e2fb8020f"/>
</p:tagLst>
</file>

<file path=ppt/tags/tag358.xml><?xml version="1.0" encoding="utf-8"?>
<p:tagLst xmlns:p="http://schemas.openxmlformats.org/presentationml/2006/main">
  <p:tag name="KSO_WM_UNIT_INDEX" val="6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59.xml><?xml version="1.0" encoding="utf-8"?>
<p:tagLst xmlns:p="http://schemas.openxmlformats.org/presentationml/2006/main">
  <p:tag name="KSO_WM_UNIT_INDEX" val="4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标题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360.xml><?xml version="1.0" encoding="utf-8"?>
<p:tagLst xmlns:p="http://schemas.openxmlformats.org/presentationml/2006/main">
  <p:tag name="KSO_WM_UNIT_INDEX" val="5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61.xml><?xml version="1.0" encoding="utf-8"?>
<p:tagLst xmlns:p="http://schemas.openxmlformats.org/presentationml/2006/main">
  <p:tag name="KSO_WM_UNIT_INDEX" val="10"/>
  <p:tag name="KSO_WM_UNIT_TYPE" val="f"/>
  <p:tag name="KSO_WM_UNIT_SUBTYPE" val="a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362.xml><?xml version="1.0" encoding="utf-8"?>
<p:tagLst xmlns:p="http://schemas.openxmlformats.org/presentationml/2006/main">
  <p:tag name="KSO_WM_UNIT_INDEX" val="11"/>
  <p:tag name="KSO_WM_UNIT_TYPE" val="i"/>
  <p:tag name="KSO_WM_BEAUTIFY_FLAG" val="#wm#"/>
  <p:tag name="KSO_WM_UNIT_TEXT_FILL_FORE_SCHEMECOLOR_INDEX_BRIGHTNESS" val="-0.5"/>
  <p:tag name="KSO_WM_UNIT_TEXT_FILL_FORE_SCHEMECOLOR_INDEX" val="14"/>
  <p:tag name="KSO_WM_UNIT_TEXT_FILL_TYPE" val="1"/>
</p:tagLst>
</file>

<file path=ppt/tags/tag363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364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6716"/>
  <p:tag name="KSO_WM_TEMPLATE_CATEGORY" val="custom"/>
  <p:tag name="KSO_WM_SLIDE_INDEX" val="8"/>
  <p:tag name="KSO_WM_SLIDE_ID" val="custom20236716_8"/>
  <p:tag name="KSO_WM_TEMPLATE_MASTER_TYPE" val="0"/>
  <p:tag name="KSO_WM_SLIDE_LAYOUT" val="a_f"/>
  <p:tag name="KSO_WM_SLIDE_LAYOUT_CNT" val="1_1"/>
  <p:tag name="KSO_WM_SLIDE_SIZE" val="850*457"/>
  <p:tag name="KSO_WM_SLIDE_POSITION" val="54*28"/>
  <p:tag name="KSO_WM_SLIDE_LAYOUTTYPE" val="topbottom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09T17:58:20&quot;,&quot;maxSize&quot;:{&quot;size1&quot;:22.2},&quot;minSize&quot;:{&quot;size1&quot;:13.5},&quot;normalSize&quot;:{&quot;size1&quot;:13.5},&quot;subLayout&quot;:[{&quot;id&quot;:&quot;2025-07-09T17:58:20&quot;,&quot;margin&quot;:{&quot;bottom&quot;:0.025999998673796654,&quot;left&quot;:2.117000102996826,&quot;right&quot;:1.2699999809265137,&quot;top&quot;:0.4230000376701355},&quot;type&quot;:0},{&quot;id&quot;:&quot;2025-07-09T17:58:20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  <p:tag name="KSO_WM_SLIDE_BACKGROUND_TYPE" val="general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  <p:tag name="KSO_WM_SLIDE_BACKGROUND_TYPE" val="general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36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2"/>
  <p:tag name="KSO_WM_TEMPLATE_CATEGORY" val="diagram"/>
  <p:tag name="KSO_WM_TEMPLATE_INDEX" val="2021141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8"/>
  <p:tag name="KSO_WM_UNIT_SHOW_EDIT_AREA_INDICATION" val="1"/>
  <p:tag name="KSO_WM_CHIP_GROUPID" val="5e6b05596848fb12bee65ac8"/>
  <p:tag name="KSO_WM_CHIP_XID" val="5e6b05596848fb12bee65aca"/>
  <p:tag name="KSO_WM_UNIT_DEC_AREA_ID" val="36355f6689774a7087dfe6eddc6aa8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81946cef7c54948aeeb9f3d2f4ef68f"/>
  <p:tag name="KSO_WM_UNIT_TEXT_FILL_FORE_SCHEMECOLOR_INDEX_BRIGHTNESS" val="0.25"/>
  <p:tag name="KSO_WM_UNIT_TEXT_FILL_FORE_SCHEMECOLOR_INDEX" val="13"/>
  <p:tag name="KSO_WM_UNIT_TEXT_FILL_TYPE" val="1"/>
  <p:tag name="KSO_WM_TEMPLATE_ASSEMBLE_XID" val="60656f004054ed1e2fb8020f"/>
  <p:tag name="KSO_WM_TEMPLATE_ASSEMBLE_GROUPID" val="60656f004054ed1e2fb8020f"/>
</p:tagLst>
</file>

<file path=ppt/tags/tag369.xml><?xml version="1.0" encoding="utf-8"?>
<p:tagLst xmlns:p="http://schemas.openxmlformats.org/presentationml/2006/main">
  <p:tag name="KSO_WM_UNIT_INDEX" val="6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TEXT_LAYER_COUNT" val="1"/>
</p:tagLst>
</file>

<file path=ppt/tags/tag370.xml><?xml version="1.0" encoding="utf-8"?>
<p:tagLst xmlns:p="http://schemas.openxmlformats.org/presentationml/2006/main">
  <p:tag name="KSO_WM_UNIT_INDEX" val="4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71.xml><?xml version="1.0" encoding="utf-8"?>
<p:tagLst xmlns:p="http://schemas.openxmlformats.org/presentationml/2006/main">
  <p:tag name="KSO_WM_UNIT_INDEX" val="5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72.xml><?xml version="1.0" encoding="utf-8"?>
<p:tagLst xmlns:p="http://schemas.openxmlformats.org/presentationml/2006/main">
  <p:tag name="KSO_WM_UNIT_INDEX" val="10"/>
  <p:tag name="KSO_WM_UNIT_TYPE" val="f"/>
  <p:tag name="KSO_WM_UNIT_SUBTYPE" val="a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373.xml><?xml version="1.0" encoding="utf-8"?>
<p:tagLst xmlns:p="http://schemas.openxmlformats.org/presentationml/2006/main">
  <p:tag name="KSO_WM_UNIT_INDEX" val="11"/>
  <p:tag name="KSO_WM_UNIT_TYPE" val="i"/>
  <p:tag name="KSO_WM_BEAUTIFY_FLAG" val="#wm#"/>
  <p:tag name="KSO_WM_UNIT_TEXT_FILL_FORE_SCHEMECOLOR_INDEX_BRIGHTNESS" val="-0.5"/>
  <p:tag name="KSO_WM_UNIT_TEXT_FILL_FORE_SCHEMECOLOR_INDEX" val="14"/>
  <p:tag name="KSO_WM_UNIT_TEXT_FILL_TYPE" val="1"/>
</p:tagLst>
</file>

<file path=ppt/tags/tag374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375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6716"/>
  <p:tag name="KSO_WM_TEMPLATE_CATEGORY" val="custom"/>
  <p:tag name="KSO_WM_SLIDE_INDEX" val="8"/>
  <p:tag name="KSO_WM_SLIDE_ID" val="custom20236716_8"/>
  <p:tag name="KSO_WM_TEMPLATE_MASTER_TYPE" val="0"/>
  <p:tag name="KSO_WM_SLIDE_LAYOUT" val="a_f"/>
  <p:tag name="KSO_WM_SLIDE_LAYOUT_CNT" val="1_1"/>
  <p:tag name="KSO_WM_SLIDE_SIZE" val="850*457"/>
  <p:tag name="KSO_WM_SLIDE_POSITION" val="54*28"/>
  <p:tag name="KSO_WM_SLIDE_LAYOUTTYPE" val="topbottom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09T17:58:20&quot;,&quot;maxSize&quot;:{&quot;size1&quot;:22.2},&quot;minSize&quot;:{&quot;size1&quot;:13.5},&quot;normalSize&quot;:{&quot;size1&quot;:13.5},&quot;subLayout&quot;:[{&quot;id&quot;:&quot;2025-07-09T17:58:20&quot;,&quot;margin&quot;:{&quot;bottom&quot;:0.025999998673796654,&quot;left&quot;:2.117000102996826,&quot;right&quot;:1.2699999809265137,&quot;top&quot;:0.4230000376701355},&quot;type&quot;:0},{&quot;id&quot;:&quot;2025-07-09T17:58:20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  <p:tag name="KSO_WM_SLIDE_BACKGROUND_TYPE" val="general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  <p:tag name="KSO_WM_SLIDE_BACKGROUND_TYPE" val="general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37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2"/>
  <p:tag name="KSO_WM_TEMPLATE_CATEGORY" val="diagram"/>
  <p:tag name="KSO_WM_TEMPLATE_INDEX" val="2021141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8"/>
  <p:tag name="KSO_WM_UNIT_SHOW_EDIT_AREA_INDICATION" val="1"/>
  <p:tag name="KSO_WM_CHIP_GROUPID" val="5e6b05596848fb12bee65ac8"/>
  <p:tag name="KSO_WM_CHIP_XID" val="5e6b05596848fb12bee65aca"/>
  <p:tag name="KSO_WM_UNIT_DEC_AREA_ID" val="36355f6689774a7087dfe6eddc6aa8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81946cef7c54948aeeb9f3d2f4ef68f"/>
  <p:tag name="KSO_WM_UNIT_TEXT_FILL_FORE_SCHEMECOLOR_INDEX_BRIGHTNESS" val="0.25"/>
  <p:tag name="KSO_WM_UNIT_TEXT_FILL_FORE_SCHEMECOLOR_INDEX" val="13"/>
  <p:tag name="KSO_WM_UNIT_TEXT_FILL_TYPE" val="1"/>
  <p:tag name="KSO_WM_TEMPLATE_ASSEMBLE_XID" val="60656f004054ed1e2fb8020f"/>
  <p:tag name="KSO_WM_TEMPLATE_ASSEMBLE_GROUPID" val="60656f004054ed1e2fb8020f"/>
</p:tagLst>
</file>

<file path=ppt/tags/tag38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标题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380.xml><?xml version="1.0" encoding="utf-8"?>
<p:tagLst xmlns:p="http://schemas.openxmlformats.org/presentationml/2006/main">
  <p:tag name="KSO_WM_UNIT_INDEX" val="6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81.xml><?xml version="1.0" encoding="utf-8"?>
<p:tagLst xmlns:p="http://schemas.openxmlformats.org/presentationml/2006/main">
  <p:tag name="KSO_WM_UNIT_INDEX" val="4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82.xml><?xml version="1.0" encoding="utf-8"?>
<p:tagLst xmlns:p="http://schemas.openxmlformats.org/presentationml/2006/main">
  <p:tag name="KSO_WM_UNIT_INDEX" val="5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83.xml><?xml version="1.0" encoding="utf-8"?>
<p:tagLst xmlns:p="http://schemas.openxmlformats.org/presentationml/2006/main">
  <p:tag name="KSO_WM_UNIT_INDEX" val="10"/>
  <p:tag name="KSO_WM_UNIT_TYPE" val="f"/>
  <p:tag name="KSO_WM_UNIT_SUBTYPE" val="a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384.xml><?xml version="1.0" encoding="utf-8"?>
<p:tagLst xmlns:p="http://schemas.openxmlformats.org/presentationml/2006/main">
  <p:tag name="KSO_WM_UNIT_INDEX" val="11"/>
  <p:tag name="KSO_WM_UNIT_TYPE" val="i"/>
  <p:tag name="KSO_WM_BEAUTIFY_FLAG" val="#wm#"/>
  <p:tag name="KSO_WM_UNIT_TEXT_FILL_FORE_SCHEMECOLOR_INDEX_BRIGHTNESS" val="-0.5"/>
  <p:tag name="KSO_WM_UNIT_TEXT_FILL_FORE_SCHEMECOLOR_INDEX" val="14"/>
  <p:tag name="KSO_WM_UNIT_TEXT_FILL_TYPE" val="1"/>
</p:tagLst>
</file>

<file path=ppt/tags/tag385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386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6716"/>
  <p:tag name="KSO_WM_TEMPLATE_CATEGORY" val="custom"/>
  <p:tag name="KSO_WM_SLIDE_INDEX" val="8"/>
  <p:tag name="KSO_WM_SLIDE_ID" val="custom20236716_8"/>
  <p:tag name="KSO_WM_TEMPLATE_MASTER_TYPE" val="0"/>
  <p:tag name="KSO_WM_SLIDE_LAYOUT" val="a_f"/>
  <p:tag name="KSO_WM_SLIDE_LAYOUT_CNT" val="1_1"/>
  <p:tag name="KSO_WM_SLIDE_SIZE" val="850*457"/>
  <p:tag name="KSO_WM_SLIDE_POSITION" val="54*28"/>
  <p:tag name="KSO_WM_SLIDE_LAYOUTTYPE" val="topbottom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09T17:58:20&quot;,&quot;maxSize&quot;:{&quot;size1&quot;:22.2},&quot;minSize&quot;:{&quot;size1&quot;:13.5},&quot;normalSize&quot;:{&quot;size1&quot;:13.5},&quot;subLayout&quot;:[{&quot;id&quot;:&quot;2025-07-09T17:58:20&quot;,&quot;margin&quot;:{&quot;bottom&quot;:0.025999998673796654,&quot;left&quot;:2.117000102996826,&quot;right&quot;:1.2699999809265137,&quot;top&quot;:0.4230000376701355},&quot;type&quot;:0},{&quot;id&quot;:&quot;2025-07-09T17:58:20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  <p:tag name="KSO_WM_SLIDE_BACKGROUND_TYPE" val="general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  <p:tag name="KSO_WM_SLIDE_BACKGROUND_TYPE" val="general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TEXT_LAYER_COUNT" val="1"/>
</p:tagLst>
</file>

<file path=ppt/tags/tag39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2"/>
  <p:tag name="KSO_WM_TEMPLATE_CATEGORY" val="diagram"/>
  <p:tag name="KSO_WM_TEMPLATE_INDEX" val="2021141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8"/>
  <p:tag name="KSO_WM_UNIT_SHOW_EDIT_AREA_INDICATION" val="1"/>
  <p:tag name="KSO_WM_CHIP_GROUPID" val="5e6b05596848fb12bee65ac8"/>
  <p:tag name="KSO_WM_CHIP_XID" val="5e6b05596848fb12bee65aca"/>
  <p:tag name="KSO_WM_UNIT_DEC_AREA_ID" val="36355f6689774a7087dfe6eddc6aa8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81946cef7c54948aeeb9f3d2f4ef68f"/>
  <p:tag name="KSO_WM_UNIT_TEXT_FILL_FORE_SCHEMECOLOR_INDEX_BRIGHTNESS" val="0.25"/>
  <p:tag name="KSO_WM_UNIT_TEXT_FILL_FORE_SCHEMECOLOR_INDEX" val="13"/>
  <p:tag name="KSO_WM_UNIT_TEXT_FILL_TYPE" val="1"/>
  <p:tag name="KSO_WM_TEMPLATE_ASSEMBLE_XID" val="60656f004054ed1e2fb8020f"/>
  <p:tag name="KSO_WM_TEMPLATE_ASSEMBLE_GROUPID" val="60656f004054ed1e2fb8020f"/>
</p:tagLst>
</file>

<file path=ppt/tags/tag391.xml><?xml version="1.0" encoding="utf-8"?>
<p:tagLst xmlns:p="http://schemas.openxmlformats.org/presentationml/2006/main">
  <p:tag name="KSO_WM_UNIT_INDEX" val="6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92.xml><?xml version="1.0" encoding="utf-8"?>
<p:tagLst xmlns:p="http://schemas.openxmlformats.org/presentationml/2006/main">
  <p:tag name="KSO_WM_UNIT_INDEX" val="4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93.xml><?xml version="1.0" encoding="utf-8"?>
<p:tagLst xmlns:p="http://schemas.openxmlformats.org/presentationml/2006/main">
  <p:tag name="KSO_WM_UNIT_INDEX" val="5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394.xml><?xml version="1.0" encoding="utf-8"?>
<p:tagLst xmlns:p="http://schemas.openxmlformats.org/presentationml/2006/main">
  <p:tag name="KSO_WM_UNIT_INDEX" val="10"/>
  <p:tag name="KSO_WM_UNIT_TYPE" val="f"/>
  <p:tag name="KSO_WM_UNIT_SUBTYPE" val="a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395.xml><?xml version="1.0" encoding="utf-8"?>
<p:tagLst xmlns:p="http://schemas.openxmlformats.org/presentationml/2006/main">
  <p:tag name="KSO_WM_UNIT_INDEX" val="11"/>
  <p:tag name="KSO_WM_UNIT_TYPE" val="i"/>
  <p:tag name="KSO_WM_BEAUTIFY_FLAG" val="#wm#"/>
  <p:tag name="KSO_WM_UNIT_TEXT_FILL_FORE_SCHEMECOLOR_INDEX_BRIGHTNESS" val="-0.5"/>
  <p:tag name="KSO_WM_UNIT_TEXT_FILL_FORE_SCHEMECOLOR_INDEX" val="14"/>
  <p:tag name="KSO_WM_UNIT_TEXT_FILL_TYPE" val="1"/>
</p:tagLst>
</file>

<file path=ppt/tags/tag396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397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6716"/>
  <p:tag name="KSO_WM_TEMPLATE_CATEGORY" val="custom"/>
  <p:tag name="KSO_WM_SLIDE_INDEX" val="8"/>
  <p:tag name="KSO_WM_SLIDE_ID" val="custom20236716_8"/>
  <p:tag name="KSO_WM_TEMPLATE_MASTER_TYPE" val="0"/>
  <p:tag name="KSO_WM_SLIDE_LAYOUT" val="a_f"/>
  <p:tag name="KSO_WM_SLIDE_LAYOUT_CNT" val="1_1"/>
  <p:tag name="KSO_WM_SLIDE_SIZE" val="850*457"/>
  <p:tag name="KSO_WM_SLIDE_POSITION" val="54*28"/>
  <p:tag name="KSO_WM_SLIDE_LAYOUTTYPE" val="topbottom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09T17:58:20&quot;,&quot;maxSize&quot;:{&quot;size1&quot;:22.2},&quot;minSize&quot;:{&quot;size1&quot;:13.5},&quot;normalSize&quot;:{&quot;size1&quot;:13.5},&quot;subLayout&quot;:[{&quot;id&quot;:&quot;2025-07-09T17:58:20&quot;,&quot;margin&quot;:{&quot;bottom&quot;:0.025999998673796654,&quot;left&quot;:2.117000102996826,&quot;right&quot;:1.2699999809265137,&quot;top&quot;:0.4230000376701355},&quot;type&quot;:0},{&quot;id&quot;:&quot;2025-07-09T17:58:20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  <p:tag name="KSO_WM_SLIDE_BACKGROUND_TYPE" val="general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  <p:tag name="KSO_WM_SLIDE_BACKGROUND_TYPE" val="general"/>
</p:tagLst>
</file>

<file path=ppt/tags/tag4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40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2"/>
  <p:tag name="KSO_WM_TEMPLATE_CATEGORY" val="diagram"/>
  <p:tag name="KSO_WM_TEMPLATE_INDEX" val="2021141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8"/>
  <p:tag name="KSO_WM_UNIT_SHOW_EDIT_AREA_INDICATION" val="1"/>
  <p:tag name="KSO_WM_CHIP_GROUPID" val="5e6b05596848fb12bee65ac8"/>
  <p:tag name="KSO_WM_CHIP_XID" val="5e6b05596848fb12bee65aca"/>
  <p:tag name="KSO_WM_UNIT_DEC_AREA_ID" val="36355f6689774a7087dfe6eddc6aa8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81946cef7c54948aeeb9f3d2f4ef68f"/>
  <p:tag name="KSO_WM_UNIT_TEXT_FILL_FORE_SCHEMECOLOR_INDEX_BRIGHTNESS" val="0.25"/>
  <p:tag name="KSO_WM_UNIT_TEXT_FILL_FORE_SCHEMECOLOR_INDEX" val="13"/>
  <p:tag name="KSO_WM_UNIT_TEXT_FILL_TYPE" val="1"/>
  <p:tag name="KSO_WM_TEMPLATE_ASSEMBLE_XID" val="60656f004054ed1e2fb8020f"/>
  <p:tag name="KSO_WM_TEMPLATE_ASSEMBLE_GROUPID" val="60656f004054ed1e2fb8020f"/>
</p:tagLst>
</file>

<file path=ppt/tags/tag402.xml><?xml version="1.0" encoding="utf-8"?>
<p:tagLst xmlns:p="http://schemas.openxmlformats.org/presentationml/2006/main">
  <p:tag name="KSO_WM_UNIT_INDEX" val="6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403.xml><?xml version="1.0" encoding="utf-8"?>
<p:tagLst xmlns:p="http://schemas.openxmlformats.org/presentationml/2006/main">
  <p:tag name="KSO_WM_UNIT_INDEX" val="4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404.xml><?xml version="1.0" encoding="utf-8"?>
<p:tagLst xmlns:p="http://schemas.openxmlformats.org/presentationml/2006/main">
  <p:tag name="KSO_WM_UNIT_INDEX" val="5"/>
  <p:tag name="KSO_WM_UNIT_TYPE" val="i"/>
  <p:tag name="KSO_WM_BEAUTIFY_FLAG" val="#wm#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FORE_SCHEMECOLOR_INDEX" val="13"/>
  <p:tag name="KSO_WM_UNIT_TEXT_FILL_TYPE" val="1"/>
</p:tagLst>
</file>

<file path=ppt/tags/tag405.xml><?xml version="1.0" encoding="utf-8"?>
<p:tagLst xmlns:p="http://schemas.openxmlformats.org/presentationml/2006/main">
  <p:tag name="KSO_WM_UNIT_INDEX" val="10"/>
  <p:tag name="KSO_WM_UNIT_TYPE" val="f"/>
  <p:tag name="KSO_WM_UNIT_SUBTYPE" val="a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406.xml><?xml version="1.0" encoding="utf-8"?>
<p:tagLst xmlns:p="http://schemas.openxmlformats.org/presentationml/2006/main">
  <p:tag name="KSO_WM_UNIT_INDEX" val="11"/>
  <p:tag name="KSO_WM_UNIT_TYPE" val="i"/>
  <p:tag name="KSO_WM_BEAUTIFY_FLAG" val="#wm#"/>
  <p:tag name="KSO_WM_UNIT_TEXT_FILL_FORE_SCHEMECOLOR_INDEX_BRIGHTNESS" val="-0.5"/>
  <p:tag name="KSO_WM_UNIT_TEXT_FILL_FORE_SCHEMECOLOR_INDEX" val="14"/>
  <p:tag name="KSO_WM_UNIT_TEXT_FILL_TYPE" val="1"/>
</p:tagLst>
</file>

<file path=ppt/tags/tag407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408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6716"/>
  <p:tag name="KSO_WM_TEMPLATE_CATEGORY" val="custom"/>
  <p:tag name="KSO_WM_SLIDE_INDEX" val="8"/>
  <p:tag name="KSO_WM_SLIDE_ID" val="custom20236716_8"/>
  <p:tag name="KSO_WM_TEMPLATE_MASTER_TYPE" val="0"/>
  <p:tag name="KSO_WM_SLIDE_LAYOUT" val="a_f"/>
  <p:tag name="KSO_WM_SLIDE_LAYOUT_CNT" val="1_1"/>
  <p:tag name="KSO_WM_SLIDE_SIZE" val="850*457"/>
  <p:tag name="KSO_WM_SLIDE_POSITION" val="54*28"/>
  <p:tag name="KSO_WM_SLIDE_LAYOUTTYPE" val="topbottom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09T17:58:20&quot;,&quot;maxSize&quot;:{&quot;size1&quot;:22.2},&quot;minSize&quot;:{&quot;size1&quot;:13.5},&quot;normalSize&quot;:{&quot;size1&quot;:13.5},&quot;subLayout&quot;:[{&quot;id&quot;:&quot;2025-07-09T17:58:20&quot;,&quot;margin&quot;:{&quot;bottom&quot;:0.025999998673796654,&quot;left&quot;:2.117000102996826,&quot;right&quot;:1.2699999809265137,&quot;top&quot;:0.4230000376701355},&quot;type&quot;:0},{&quot;id&quot;:&quot;2025-07-09T17:58:20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409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5022_45*a*1"/>
  <p:tag name="KSO_WM_TEMPLATE_CATEGORY" val="custom"/>
  <p:tag name="KSO_WM_TEMPLATE_INDEX" val="20215022"/>
  <p:tag name="KSO_WM_UNIT_LAYERLEVEL" val="1"/>
  <p:tag name="KSO_WM_TAG_VERSION" val="1.0"/>
  <p:tag name="KSO_WM_BEAUTIFY_FLAG" val="#wm#"/>
  <p:tag name="KSO_WM_UNIT_PRESET_TEXT" val="THANKS"/>
  <p:tag name="KSO_WM_UNIT_DEFAULT_FONT" val="24;80;4"/>
  <p:tag name="KSO_WM_UNIT_BLOCK" val="0"/>
  <p:tag name="KSO_WM_UNIT_DEC_AREA_ID" val="4fa0531bdbf84030958385e480b6e1df"/>
  <p:tag name="KSO_WM_CHIP_GROUPID" val="5ebdf5a90ac41c4a0a525507"/>
  <p:tag name="KSO_WM_CHIP_XID" val="5ebdf5a90ac41c4a0a525508"/>
  <p:tag name="KSO_WM_CHIP_FILLAREA_FILL_RULE" val="{&quot;fill_align&quot;:&quot;cm&quot;,&quot;fill_mode&quot;:&quot;adaptive&quot;,&quot;sacle_strategy&quot;:&quot;smart&quot;}"/>
  <p:tag name="KSO_WM_ASSEMBLE_CHIP_INDEX" val="eab692783611413096ce03ebadca0b71"/>
  <p:tag name="KSO_WM_UNIT_TEXT_FILL_FORE_SCHEMECOLOR_INDEX_BRIGHTNESS" val="0.15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10.xml><?xml version="1.0" encoding="utf-8"?>
<p:tagLst xmlns:p="http://schemas.openxmlformats.org/presentationml/2006/main">
  <p:tag name="KSO_WM_UNIT_INDEX" val="1"/>
  <p:tag name="KSO_WM_UNIT_TYPE" val="j"/>
  <p:tag name="KSO_WM_BEAUTIFY_FLAG" val="#wm#"/>
</p:tagLst>
</file>

<file path=ppt/tags/tag411.xml><?xml version="1.0" encoding="utf-8"?>
<p:tagLst xmlns:p="http://schemas.openxmlformats.org/presentationml/2006/main">
  <p:tag name="KSO_WM_SLIDE_ID" val="custom20215022_45"/>
  <p:tag name="KSO_WM_TEMPLATE_SUBCATEGORY" val="21"/>
  <p:tag name="KSO_WM_TEMPLATE_MASTER_TYPE" val="1"/>
  <p:tag name="KSO_WM_TEMPLATE_COLOR_TYPE" val="1"/>
  <p:tag name="KSO_WM_SLIDE_ITEM_CNT" val="0"/>
  <p:tag name="KSO_WM_SLIDE_INDEX" val="45"/>
  <p:tag name="KSO_WM_TAG_VERSION" val="1.0"/>
  <p:tag name="KSO_WM_BEAUTIFY_FLAG" val="#wm#"/>
  <p:tag name="KSO_WM_TEMPLATE_CATEGORY" val="custom"/>
  <p:tag name="KSO_WM_TEMPLATE_INDEX" val="20215022"/>
  <p:tag name="KSO_WM_SLIDE_TYPE" val="endPage"/>
  <p:tag name="KSO_WM_SLIDE_SUBTYPE" val="pureTxt"/>
  <p:tag name="KSO_WM_SLIDE_LAYOUT" val="a_f"/>
  <p:tag name="KSO_WM_SLIDE_LAYOUT_CNT" val="1_1"/>
  <p:tag name="KSO_WM_SLIDE_THEME_ID" val="3330886"/>
  <p:tag name="KSO_WM_SLIDE_THEME_NAME" val="蓝色医疗卫生简约风主题"/>
  <p:tag name="KSO_WM_CHIP_INFOS" val="{&quot;layout_type&quot;:&quot;formiddle3&quot;,&quot;slide_type&quot;:[&quot;endPage&quot;],&quot;aspect_ratio&quot;:&quot;16:9&quot;}"/>
  <p:tag name="KSO_WM_CHIP_XID" val="5ec34a930ac41c4a0a525d3e"/>
  <p:tag name="KSO_WM_CHIP_FILLPROP" val="[[{&quot;fill_id&quot;:&quot;0fc8cb0b5be24332a6c5a6db9e174d8a&quot;,&quot;fill_align&quot;:&quot;cm&quot;,&quot;text_align&quot;:&quot;cm&quot;,&quot;text_direction&quot;:&quot;horizontal&quot;,&quot;chip_types&quot;:[&quot;text&quot;,&quot;header&quot;]}]]"/>
  <p:tag name="KSO_WM_SLIDE_SIZE" val="700*380"/>
  <p:tag name="KSO_WM_SLIDE_POSITION" val="130*79"/>
  <p:tag name="KSO_WM_CHIP_GROUPID" val="5ebf6661ddc3daf3fef3f760"/>
  <p:tag name="KSO_WM_SLIDE_LAYOUT_INFO" val="{&quot;id&quot;:&quot;2020-11-11T09:32:32&quot;,&quot;maxSize&quot;:{&quot;size1&quot;:50.19104942039207},&quot;minSize&quot;:{&quot;size1&quot;:38.29104942039206},&quot;normalSize&quot;:{&quot;size1&quot;:44.89104942039207},&quot;subLayout&quot;:[{&quot;id&quot;:&quot;2020-11-11T09:32:32&quot;,&quot;margin&quot;:{&quot;bottom&quot;:0.25587353110313416,&quot;left&quot;:4.589639186859131,&quot;right&quot;:4.582406520843506,&quot;top&quot;:4.962120532989502},&quot;type&quot;:0},{&quot;id&quot;:&quot;2020-11-11T09:32:32&quot;,&quot;margin&quot;:{&quot;bottom&quot;:4.962126731872559,&quot;left&quot;:4.589639186859131,&quot;right&quot;:4.582406520843506,&quot;top&quot;:0.2944597899913788},&quot;type&quot;:0}],&quot;type&quot;:0}"/>
  <p:tag name="KSO_WM_SLIDE_BK_DARK_LIGHT" val="2"/>
  <p:tag name="KSO_WM_SLIDE_BACKGROUND_TYPE" val="general"/>
  <p:tag name="KSO_WM_SLIDE_SUPPORT_FEATURE_TYPE" val="0"/>
  <p:tag name="KSO_WM_TEMPLATE_ASSEMBLE_XID" val="5fab3f040ad14824cac74655"/>
  <p:tag name="KSO_WM_TEMPLATE_ASSEMBLE_GROUPID" val="5faa43090f63d42c484773a9"/>
</p:tagLst>
</file>

<file path=ppt/tags/tag412.xml><?xml version="1.0" encoding="utf-8"?>
<p:tagLst xmlns:p="http://schemas.openxmlformats.org/presentationml/2006/main">
  <p:tag name="resource_record_key" val="{&quot;29&quot;:[50000047,50000040,50000076]}"/>
</p:tagLst>
</file>

<file path=ppt/tags/tag42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6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4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45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6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8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9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0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1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</p:tagLst>
</file>

<file path=ppt/tags/tag52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3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4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5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7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0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6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63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.xml><?xml version="1.0" encoding="utf-8"?>
<p:tagLst xmlns:p="http://schemas.openxmlformats.org/presentationml/2006/main">
  <p:tag name="KSO_WM_UNIT_TYPE" val="f"/>
  <p:tag name="KSO_WM_UNIT_SUBTYPE" val="c"/>
  <p:tag name="KSO_WM_UNIT_INDEX" val="1"/>
  <p:tag name="KSO_WM_BEAUTIFY_FLAG" val="#wm#"/>
  <p:tag name="KSO_WM_TAG_VERSION" val="3.0"/>
  <p:tag name="KSO_WM_UNIT_PRESET_TEXT" val="日期时间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</p:tagLst>
</file>

<file path=ppt/tags/tag67.xml><?xml version="1.0" encoding="utf-8"?>
<p:tagLst xmlns:p="http://schemas.openxmlformats.org/presentationml/2006/main">
  <p:tag name="KSO_WM_UNIT_TYPE" val="f"/>
  <p:tag name="KSO_WM_UNIT_SUBTYPE" val="b"/>
  <p:tag name="KSO_WM_UNIT_INDEX" val="2"/>
  <p:tag name="KSO_WM_BEAUTIFY_FLAG" val="#wm#"/>
  <p:tag name="KSO_WM_TAG_VERSION" val="3.0"/>
  <p:tag name="KSO_WM_UNIT_PRESET_TEXT" val="署名"/>
  <p:tag name="KSO_WM_UNIT_ID" val="_1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1*i*2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.xml><?xml version="1.0" encoding="utf-8"?>
<p:tagLst xmlns:p="http://schemas.openxmlformats.org/presentationml/2006/main">
  <p:tag name="KSO_WM_UNIT_TYPE" val="f"/>
  <p:tag name="KSO_WM_UNIT_SUBTYPE" val="c"/>
  <p:tag name="KSO_WM_UNIT_INDEX" val="1"/>
  <p:tag name="KSO_WM_BEAUTIFY_FLAG" val="#wm#"/>
  <p:tag name="KSO_WM_TAG_VERSION" val="3.0"/>
  <p:tag name="KSO_WM_UNIT_PRESET_TEXT" val="日期时间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</p:tagLst>
</file>

<file path=ppt/tags/tag70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6807"/>
</p:tagLst>
</file>

<file path=ppt/tags/tag72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TEMPLATE_CATEGORY" val="custom"/>
  <p:tag name="KSO_WM_TEMPLATE_INDEX" val="20236807"/>
</p:tagLst>
</file>

<file path=ppt/tags/tag73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6.xml><?xml version="1.0" encoding="utf-8"?>
<p:tagLst xmlns:p="http://schemas.openxmlformats.org/presentationml/2006/main">
  <p:tag name="KSO_WM_TEMPLATE_SUBCATEGORY" val="29"/>
  <p:tag name="KSO_WM_TEMPLATE_COLOR_TYPE" val="0"/>
  <p:tag name="KSO_WM_TAG_VERSION" val="3.0"/>
  <p:tag name="KSO_WM_TEMPLATE_THUMBS_INDEX" val="1、9"/>
  <p:tag name="KSO_WM_BEAUTIFY_FLAG" val="#wm#"/>
  <p:tag name="KSO_WM_TEMPLATE_INDEX" val="20236807"/>
  <p:tag name="KSO_WM_TEMPLATE_CATEGORY" val="custom"/>
  <p:tag name="KSO_WM_TEMPLATE_MASTER_TYPE" val="0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15022_1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CHIP_GROUPID" val="5faa43090f63d42c484773a9"/>
  <p:tag name="KSO_WM_CHIP_XID" val="5faa43090f63d42c484773aa"/>
  <p:tag name="KSO_WM_UNIT_DEC_AREA_ID" val="94b3748e183e4a8f9f6081d60831fff6"/>
  <p:tag name="KSO_WM_UNIT_DECORATE_INFO" val=""/>
  <p:tag name="KSO_WM_UNIT_SM_LIMIT_TYPE" val="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749bbb5945e411188b217ac96b13cd7"/>
</p:tagLst>
</file>

<file path=ppt/tags/tag78.xml><?xml version="1.0" encoding="utf-8"?>
<p:tagLst xmlns:p="http://schemas.openxmlformats.org/presentationml/2006/main">
  <p:tag name="KSO_WM_UNIT_ISCONTENTSTITLE" val="0"/>
  <p:tag name="KSO_WM_UNIT_ISNUMDGMTITLE" val="0"/>
  <p:tag name="KSO_WM_UNIT_PRESET_TEXT" val="单/击/此/处/添/加/副/标/题/内/容"/>
  <p:tag name="KSO_WM_UNIT_NOCLEAR" val="0"/>
  <p:tag name="KSO_WM_UNIT_VALUE" val="13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15022_1*b*1"/>
  <p:tag name="KSO_WM_TEMPLATE_CATEGORY" val="custom"/>
  <p:tag name="KSO_WM_TEMPLATE_INDEX" val="20215022"/>
  <p:tag name="KSO_WM_UNIT_LAYERLEVEL" val="1"/>
  <p:tag name="KSO_WM_TAG_VERSION" val="1.0"/>
  <p:tag name="KSO_WM_BEAUTIFY_FLAG" val="#wm#"/>
  <p:tag name="KSO_WM_UNIT_DEFAULT_FONT" val="18;24;2"/>
  <p:tag name="KSO_WM_UNIT_BLOCK" val="0"/>
  <p:tag name="KSO_WM_UNIT_DEC_AREA_ID" val="d368a85f408c4867b0e6a3f6c3912171"/>
  <p:tag name="KSO_WM_CHIP_GROUPID" val="5ebe61ec0ac41c4a0a5256f7"/>
  <p:tag name="KSO_WM_CHIP_XID" val="5ebe61ec0ac41c4a0a5256f8"/>
  <p:tag name="KSO_WM_CHIP_FILLAREA_FILL_RULE" val="{&quot;fill_align&quot;:&quot;cm&quot;,&quot;fill_mode&quot;:&quot;adaptive&quot;,&quot;sacle_strategy&quot;:&quot;smart&quot;}"/>
  <p:tag name="KSO_WM_ASSEMBLE_CHIP_INDEX" val="822ab1bf6cce408499ce0f24e7f88898"/>
  <p:tag name="KSO_WM_UNIT_TEXT_FILL_FORE_SCHEMECOLOR_INDEX_BRIGHTNESS" val="0.35"/>
  <p:tag name="KSO_WM_UNIT_TEXT_FILL_FORE_SCHEMECOLOR_INDEX" val="13"/>
  <p:tag name="KSO_WM_UNIT_TEXT_FILL_TYPE" val="1"/>
  <p:tag name="KSO_WM_TEMPLATE_ASSEMBLE_XID" val="5fab3f040ad14824cac7463e"/>
  <p:tag name="KSO_WM_TEMPLATE_ASSEMBLE_GROUPID" val="5faa43090f63d42c484773a9"/>
</p:tagLst>
</file>

<file path=ppt/tags/tag79.xml><?xml version="1.0" encoding="utf-8"?>
<p:tagLst xmlns:p="http://schemas.openxmlformats.org/presentationml/2006/main">
  <p:tag name="KSO_WM_UNIT_ISCONTENTSTITLE" val="0"/>
  <p:tag name="KSO_WM_UNIT_ISNUMDGMTITLE" val="0"/>
  <p:tag name="KSO_WM_UNIT_PRESET_TEXT" val="乘风破浪 开拓未来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5022_1*a*1"/>
  <p:tag name="KSO_WM_TEMPLATE_CATEGORY" val="custom"/>
  <p:tag name="KSO_WM_TEMPLATE_INDEX" val="20215022"/>
  <p:tag name="KSO_WM_UNIT_LAYERLEVEL" val="1"/>
  <p:tag name="KSO_WM_TAG_VERSION" val="1.0"/>
  <p:tag name="KSO_WM_BEAUTIFY_FLAG" val="#wm#"/>
  <p:tag name="KSO_WM_UNIT_DEFAULT_FONT" val="56;72;4"/>
  <p:tag name="KSO_WM_UNIT_BLOCK" val="0"/>
  <p:tag name="KSO_WM_UNIT_DEC_AREA_ID" val="e18c910d3bdc4c9c9041f9dcfec29ed4"/>
  <p:tag name="KSO_WM_CHIP_GROUPID" val="5ebe61ec0ac41c4a0a5256f7"/>
  <p:tag name="KSO_WM_CHIP_XID" val="5ebe61ec0ac41c4a0a5256f8"/>
  <p:tag name="KSO_WM_CHIP_FILLAREA_FILL_RULE" val="{&quot;fill_align&quot;:&quot;cm&quot;,&quot;fill_mode&quot;:&quot;adaptive&quot;,&quot;sacle_strategy&quot;:&quot;smart&quot;}"/>
  <p:tag name="KSO_WM_ASSEMBLE_CHIP_INDEX" val="822ab1bf6cce408499ce0f24e7f88898"/>
  <p:tag name="KSO_WM_UNIT_TEXT_FILL_FORE_SCHEMECOLOR_INDEX_BRIGHTNESS" val="0.15"/>
  <p:tag name="KSO_WM_UNIT_TEXT_FILL_FORE_SCHEMECOLOR_INDEX" val="13"/>
  <p:tag name="KSO_WM_UNIT_TEXT_FILL_TYPE" val="1"/>
  <p:tag name="KSO_WM_TEMPLATE_ASSEMBLE_XID" val="5fab3f040ad14824cac7463e"/>
  <p:tag name="KSO_WM_TEMPLATE_ASSEMBLE_GROUPID" val="5faa43090f63d42c484773a9"/>
</p:tagLst>
</file>

<file path=ppt/tags/tag8.xml><?xml version="1.0" encoding="utf-8"?>
<p:tagLst xmlns:p="http://schemas.openxmlformats.org/presentationml/2006/main">
  <p:tag name="KSO_WM_UNIT_TYPE" val="f"/>
  <p:tag name="KSO_WM_UNIT_SUBTYPE" val="b"/>
  <p:tag name="KSO_WM_UNIT_INDEX" val="2"/>
  <p:tag name="KSO_WM_BEAUTIFY_FLAG" val="#wm#"/>
  <p:tag name="KSO_WM_TAG_VERSION" val="3.0"/>
  <p:tag name="KSO_WM_UNIT_PRESET_TEXT" val="署名"/>
  <p:tag name="KSO_WM_UNIT_ID" val="_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2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b"/>
  <p:tag name="KSO_WM_UNIT_DEC_AREA_ID" val="a9c248d3daf84b8ea3dccf73a8f7e638"/>
  <p:tag name="KSO_WM_UNIT_DECORATE_INFO" val=""/>
  <p:tag name="KSO_WM_UNIT_SM_LIMIT_TYPE" val=""/>
  <p:tag name="KSO_WM_CHIP_FILLAREA_FILL_RULE" val="{&quot;fill_align&quot;:&quot;lm&quot;,&quot;fill_effect&quot;:[],&quot;fill_mode&quot;:&quot;adaptive&quot;,&quot;sacle_strategy&quot;:&quot;stretch&quot;}"/>
  <p:tag name="KSO_WM_ASSEMBLE_CHIP_INDEX" val="6e1cb594f17446099c10e1b765ceac89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001a83f747e0410298692e2da02f329e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87f79f1cebf94ca3a8cff9aeb982659d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f6c04c9fc76e4b7b898ce5b9647bc791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8c69a5ac33684a088faccabc2ef09d59"/>
</p:tagLst>
</file>

<file path=ppt/tags/tag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15022_1*b*1"/>
  <p:tag name="KSO_WM_TEMPLATE_CATEGORY" val="custom"/>
  <p:tag name="KSO_WM_TEMPLATE_INDEX" val="20215022"/>
  <p:tag name="KSO_WM_UNIT_LAYERLEVEL" val="1"/>
  <p:tag name="KSO_WM_TAG_VERSION" val="1.0"/>
  <p:tag name="KSO_WM_BEAUTIFY_FLAG" val="#wm#"/>
  <p:tag name="KSO_WM_UNIT_PRESET_TEXT" val="单击此处添加副标题内容"/>
  <p:tag name="KSO_WM_UNIT_DEFAULT_FONT" val="14;18;2"/>
  <p:tag name="KSO_WM_UNIT_BLOCK" val="0"/>
  <p:tag name="KSO_WM_UNIT_DEC_AREA_ID" val="db9b73ba6f174e4f93a713e8f9e41efb"/>
  <p:tag name="KSO_WM_CHIP_GROUPID" val="5ebe40d00ac41c4a0a525616"/>
  <p:tag name="KSO_WM_CHIP_XID" val="5ebe40d00ac41c4a0a525617"/>
  <p:tag name="KSO_WM_CHIP_FILLAREA_FILL_RULE" val="{&quot;fill_align&quot;:&quot;cm&quot;,&quot;fill_mode&quot;:&quot;adaptive&quot;,&quot;sacle_strategy&quot;:&quot;smart&quot;}"/>
  <p:tag name="KSO_WM_ASSEMBLE_CHIP_INDEX" val="06d2ac5c632f4b69bd8e83708cf4efb9"/>
  <p:tag name="KSO_WM_UNIT_TEXT_FILL_FORE_SCHEMECOLOR_INDEX_BRIGHTNESS" val="0.35"/>
  <p:tag name="KSO_WM_UNIT_TEXT_FILL_FORE_SCHEMECOLOR_INDEX" val="13"/>
  <p:tag name="KSO_WM_UNIT_TEXT_FILL_TYPE" val="1"/>
  <p:tag name="KSO_WM_TEMPLATE_ASSEMBLE_XID" val="5fab3f040ad14824cac74617"/>
  <p:tag name="KSO_WM_TEMPLATE_ASSEMBLE_GROUPID" val="5faa43090f63d42c484773a9"/>
</p:tagLst>
</file>

<file path=ppt/tags/tag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5022_1*a*1"/>
  <p:tag name="KSO_WM_TEMPLATE_CATEGORY" val="custom"/>
  <p:tag name="KSO_WM_TEMPLATE_INDEX" val="20215022"/>
  <p:tag name="KSO_WM_UNIT_LAYERLEVEL" val="1"/>
  <p:tag name="KSO_WM_TAG_VERSION" val="1.0"/>
  <p:tag name="KSO_WM_BEAUTIFY_FLAG" val="#wm#"/>
  <p:tag name="KSO_WM_UNIT_PRESET_TEXT" val="单击添加大标题"/>
  <p:tag name="KSO_WM_UNIT_DEFAULT_FONT" val="40;56;4"/>
  <p:tag name="KSO_WM_UNIT_BLOCK" val="0"/>
  <p:tag name="KSO_WM_UNIT_DEC_AREA_ID" val="aadeb785cd7b4cc3b410f156d47f7d95"/>
  <p:tag name="KSO_WM_CHIP_GROUPID" val="5ebe40d00ac41c4a0a525616"/>
  <p:tag name="KSO_WM_CHIP_XID" val="5ebe40d00ac41c4a0a525617"/>
  <p:tag name="KSO_WM_CHIP_FILLAREA_FILL_RULE" val="{&quot;fill_align&quot;:&quot;cm&quot;,&quot;fill_mode&quot;:&quot;adaptive&quot;,&quot;sacle_strategy&quot;:&quot;smart&quot;}"/>
  <p:tag name="KSO_WM_ASSEMBLE_CHIP_INDEX" val="06d2ac5c632f4b69bd8e83708cf4efb9"/>
  <p:tag name="KSO_WM_UNIT_TEXT_FILL_FORE_SCHEMECOLOR_INDEX_BRIGHTNESS" val="0.15"/>
  <p:tag name="KSO_WM_UNIT_TEXT_FILL_FORE_SCHEMECOLOR_INDEX" val="13"/>
  <p:tag name="KSO_WM_UNIT_TEXT_FILL_TYPE" val="1"/>
  <p:tag name="KSO_WM_TEMPLATE_ASSEMBLE_XID" val="5fab3f040ad14824cac74617"/>
  <p:tag name="KSO_WM_TEMPLATE_ASSEMBLE_GROUPID" val="5faa43090f63d42c484773a9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*i*2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2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b"/>
  <p:tag name="KSO_WM_UNIT_DEC_AREA_ID" val="e5b067889938497b9285fa6ded9042b0"/>
  <p:tag name="KSO_WM_UNIT_DECORATE_INFO" val=""/>
  <p:tag name="KSO_WM_UNIT_SM_LIMIT_TYPE" val=""/>
  <p:tag name="KSO_WM_CHIP_FILLAREA_FILL_RULE" val="{&quot;fill_align&quot;:&quot;rm&quot;,&quot;fill_effect&quot;:[],&quot;fill_mode&quot;:&quot;adaptive&quot;,&quot;sacle_strategy&quot;:&quot;stretch&quot;}"/>
  <p:tag name="KSO_WM_ASSEMBLE_CHIP_INDEX" val="f0ebdefaaaf14dbfa808b5a9ef801596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a7aaa43e330b4188bc2991bfb6ab521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e3d3b488f1894906a3f002a3ca413bf0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3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c"/>
  <p:tag name="KSO_WM_UNIT_DEC_AREA_ID" val="222bef8a4d2b4126979e9bb0598917e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01008b9d8bc4a158eb27f402c6e4ac4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2_4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3090f63d42c484773a9"/>
  <p:tag name="KSO_WM_CHIP_XID" val="5faa43090f63d42c484773ad"/>
  <p:tag name="KSO_WM_UNIT_DEC_AREA_ID" val="53904102ca754ba0b23eb75b15fb50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bc64086b7246dfb89fb3d92add7bcc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15022_1*i*1"/>
  <p:tag name="KSO_WM_TEMPLATE_CATEGORY" val="chip"/>
  <p:tag name="KSO_WM_TEMPLATE_INDEX" val="20215022"/>
  <p:tag name="KSO_WM_UNIT_LAYERLEVEL" val="1"/>
  <p:tag name="KSO_WM_TAG_VERSION" val="1.0"/>
  <p:tag name="KSO_WM_BEAUTIFY_FLAG" val="#wm#"/>
  <p:tag name="KSO_WM_CHIP_GROUPID" val="5faa43090f63d42c484773a9"/>
  <p:tag name="KSO_WM_CHIP_XID" val="5faa43090f63d42c484773aa"/>
  <p:tag name="KSO_WM_UNIT_DEC_AREA_ID" val="94b3748e183e4a8f9f6081d60831fff6"/>
  <p:tag name="KSO_WM_UNIT_DECORATE_INFO" val=""/>
  <p:tag name="KSO_WM_UNIT_SM_LIMIT_TYPE" val="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749bbb5945e411188b217ac96b13cd7"/>
</p:tagLst>
</file>

<file path=ppt/theme/theme1.xml><?xml version="1.0" encoding="utf-8"?>
<a:theme xmlns:a="http://schemas.openxmlformats.org/drawingml/2006/main" name="Office 主题​​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商务风建筑职场办公">
  <a:themeElements>
    <a:clrScheme name="自定义 429">
      <a:dk1>
        <a:sysClr val="windowText" lastClr="000000"/>
      </a:dk1>
      <a:lt1>
        <a:sysClr val="window" lastClr="FFFFFF"/>
      </a:lt1>
      <a:dk2>
        <a:srgbClr val="0A2B3B"/>
      </a:dk2>
      <a:lt2>
        <a:srgbClr val="E6F3F9"/>
      </a:lt2>
      <a:accent1>
        <a:srgbClr val="63B8DC"/>
      </a:accent1>
      <a:accent2>
        <a:srgbClr val="4D9EC0"/>
      </a:accent2>
      <a:accent3>
        <a:srgbClr val="26708E"/>
      </a:accent3>
      <a:accent4>
        <a:srgbClr val="4E84C0"/>
      </a:accent4>
      <a:accent5>
        <a:srgbClr val="4E69C0"/>
      </a:accent5>
      <a:accent6>
        <a:srgbClr val="4E4EC0"/>
      </a:accent6>
      <a:hlink>
        <a:srgbClr val="0563C1"/>
      </a:hlink>
      <a:folHlink>
        <a:srgbClr val="954F72"/>
      </a:folHlink>
    </a:clrScheme>
    <a:fontScheme name="【2024金山主题】-11-11">
      <a:majorFont>
        <a:latin typeface="微软雅黑"/>
        <a:ea typeface="汉仪润圆-65简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D4E4ED"/>
      </a:dk2>
      <a:lt2>
        <a:srgbClr val="EAF1F5"/>
      </a:lt2>
      <a:accent1>
        <a:srgbClr val="337496"/>
      </a:accent1>
      <a:accent2>
        <a:srgbClr val="277268"/>
      </a:accent2>
      <a:accent3>
        <a:srgbClr val="3B673A"/>
      </a:accent3>
      <a:accent4>
        <a:srgbClr val="625424"/>
      </a:accent4>
      <a:accent5>
        <a:srgbClr val="8B3F26"/>
      </a:accent5>
      <a:accent6>
        <a:srgbClr val="94324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D4E4ED"/>
      </a:dk2>
      <a:lt2>
        <a:srgbClr val="EAF1F5"/>
      </a:lt2>
      <a:accent1>
        <a:srgbClr val="337496"/>
      </a:accent1>
      <a:accent2>
        <a:srgbClr val="277268"/>
      </a:accent2>
      <a:accent3>
        <a:srgbClr val="3B673A"/>
      </a:accent3>
      <a:accent4>
        <a:srgbClr val="625424"/>
      </a:accent4>
      <a:accent5>
        <a:srgbClr val="8B3F26"/>
      </a:accent5>
      <a:accent6>
        <a:srgbClr val="94324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1550</Words>
  <Application>WPS 演示</Application>
  <PresentationFormat>宽屏</PresentationFormat>
  <Paragraphs>134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汉仪旗黑-85S</vt:lpstr>
      <vt:lpstr>黑体</vt:lpstr>
      <vt:lpstr>汉仪旗黑-85S</vt:lpstr>
      <vt:lpstr>Segoe UI</vt:lpstr>
      <vt:lpstr>Wingdings</vt:lpstr>
      <vt:lpstr>Arial Unicode MS</vt:lpstr>
      <vt:lpstr>Calibri</vt:lpstr>
      <vt:lpstr>汉仪润圆-65简</vt:lpstr>
      <vt:lpstr>Office 主题​​</vt:lpstr>
      <vt:lpstr>1_商务风建筑职场办公</vt:lpstr>
      <vt:lpstr>3_Office 主题​​</vt:lpstr>
      <vt:lpstr>2_Office 主题​​</vt:lpstr>
      <vt:lpstr>Roaming</vt:lpstr>
      <vt:lpstr>PowerPoint 演示文稿</vt:lpstr>
      <vt:lpstr>PowerPoint 演示文稿</vt:lpstr>
      <vt:lpstr>PowerPoint 演示文稿</vt:lpstr>
      <vt:lpstr>Roaming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Raoming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靖 珍珍</dc:creator>
  <cp:lastModifiedBy>沃利斯 Richard</cp:lastModifiedBy>
  <cp:revision>156</cp:revision>
  <dcterms:created xsi:type="dcterms:W3CDTF">2020-11-10T00:57:00Z</dcterms:created>
  <dcterms:modified xsi:type="dcterms:W3CDTF">2025-11-21T09:32:07Z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KSOTemplateUUID">
    <vt:lpwstr>v1.0_mb_0xJlM1zn9FTxM1ndEF8VyQ==</vt:lpwstr>
  </property>
  <property fmtid="{D5CDD505-2E9C-101B-9397-08002B2CF9AE}" pid="4" name="ICV">
    <vt:lpwstr>6E056C0FDF274B5BAAEB317F14D27DC6_13</vt:lpwstr>
  </property>
</Properties>
</file>